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  <p:sldMasterId id="2147483660" r:id="rId2"/>
    <p:sldMasterId id="2147483701" r:id="rId3"/>
    <p:sldMasterId id="2147483727" r:id="rId4"/>
    <p:sldMasterId id="2147483733" r:id="rId5"/>
  </p:sldMasterIdLst>
  <p:notesMasterIdLst>
    <p:notesMasterId r:id="rId86"/>
  </p:notesMasterIdLst>
  <p:handoutMasterIdLst>
    <p:handoutMasterId r:id="rId87"/>
  </p:handoutMasterIdLst>
  <p:sldIdLst>
    <p:sldId id="2109" r:id="rId6"/>
    <p:sldId id="2245" r:id="rId7"/>
    <p:sldId id="2170" r:id="rId8"/>
    <p:sldId id="2141" r:id="rId9"/>
    <p:sldId id="2123" r:id="rId10"/>
    <p:sldId id="2143" r:id="rId11"/>
    <p:sldId id="2164" r:id="rId12"/>
    <p:sldId id="2167" r:id="rId13"/>
    <p:sldId id="2168" r:id="rId14"/>
    <p:sldId id="2127" r:id="rId15"/>
    <p:sldId id="2142" r:id="rId16"/>
    <p:sldId id="2129" r:id="rId17"/>
    <p:sldId id="2130" r:id="rId18"/>
    <p:sldId id="2131" r:id="rId19"/>
    <p:sldId id="2132" r:id="rId20"/>
    <p:sldId id="2169" r:id="rId21"/>
    <p:sldId id="2134" r:id="rId22"/>
    <p:sldId id="2121" r:id="rId23"/>
    <p:sldId id="2247" r:id="rId24"/>
    <p:sldId id="2206" r:id="rId25"/>
    <p:sldId id="2172" r:id="rId26"/>
    <p:sldId id="2171" r:id="rId27"/>
    <p:sldId id="2246" r:id="rId28"/>
    <p:sldId id="2208" r:id="rId29"/>
    <p:sldId id="2207" r:id="rId30"/>
    <p:sldId id="2205" r:id="rId31"/>
    <p:sldId id="2176" r:id="rId32"/>
    <p:sldId id="2177" r:id="rId33"/>
    <p:sldId id="2188" r:id="rId34"/>
    <p:sldId id="2181" r:id="rId35"/>
    <p:sldId id="2189" r:id="rId36"/>
    <p:sldId id="2180" r:id="rId37"/>
    <p:sldId id="2185" r:id="rId38"/>
    <p:sldId id="2178" r:id="rId39"/>
    <p:sldId id="2186" r:id="rId40"/>
    <p:sldId id="2179" r:id="rId41"/>
    <p:sldId id="2187" r:id="rId42"/>
    <p:sldId id="2190" r:id="rId43"/>
    <p:sldId id="2191" r:id="rId44"/>
    <p:sldId id="2192" r:id="rId45"/>
    <p:sldId id="2193" r:id="rId46"/>
    <p:sldId id="2194" r:id="rId47"/>
    <p:sldId id="2195" r:id="rId48"/>
    <p:sldId id="2201" r:id="rId49"/>
    <p:sldId id="2202" r:id="rId50"/>
    <p:sldId id="2203" r:id="rId51"/>
    <p:sldId id="2204" r:id="rId52"/>
    <p:sldId id="2173" r:id="rId53"/>
    <p:sldId id="2210" r:id="rId54"/>
    <p:sldId id="2211" r:id="rId55"/>
    <p:sldId id="2212" r:id="rId56"/>
    <p:sldId id="2213" r:id="rId57"/>
    <p:sldId id="2216" r:id="rId58"/>
    <p:sldId id="2217" r:id="rId59"/>
    <p:sldId id="2218" r:id="rId60"/>
    <p:sldId id="2219" r:id="rId61"/>
    <p:sldId id="2220" r:id="rId62"/>
    <p:sldId id="2221" r:id="rId63"/>
    <p:sldId id="2222" r:id="rId64"/>
    <p:sldId id="2223" r:id="rId65"/>
    <p:sldId id="2224" r:id="rId66"/>
    <p:sldId id="2225" r:id="rId67"/>
    <p:sldId id="2233" r:id="rId68"/>
    <p:sldId id="2234" r:id="rId69"/>
    <p:sldId id="2235" r:id="rId70"/>
    <p:sldId id="2236" r:id="rId71"/>
    <p:sldId id="2237" r:id="rId72"/>
    <p:sldId id="2238" r:id="rId73"/>
    <p:sldId id="2239" r:id="rId74"/>
    <p:sldId id="2240" r:id="rId75"/>
    <p:sldId id="2209" r:id="rId76"/>
    <p:sldId id="2174" r:id="rId77"/>
    <p:sldId id="2214" r:id="rId78"/>
    <p:sldId id="2215" r:id="rId79"/>
    <p:sldId id="2242" r:id="rId80"/>
    <p:sldId id="2243" r:id="rId81"/>
    <p:sldId id="2241" r:id="rId82"/>
    <p:sldId id="2227" r:id="rId83"/>
    <p:sldId id="2244" r:id="rId84"/>
    <p:sldId id="275" r:id="rId85"/>
  </p:sldIdLst>
  <p:sldSz cx="12192000" cy="6858000"/>
  <p:notesSz cx="6858000" cy="9144000"/>
  <p:defaultTextStyle>
    <a:defPPr>
      <a:defRPr lang="ko-KR"/>
    </a:defPPr>
    <a:lvl1pPr marL="0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39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080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18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158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696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235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773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313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품소개" id="{2EAC0AF5-8EF7-4474-B8FB-F7A2BF5ADA7F}">
          <p14:sldIdLst>
            <p14:sldId id="2109"/>
            <p14:sldId id="2245"/>
            <p14:sldId id="2170"/>
            <p14:sldId id="2141"/>
            <p14:sldId id="2123"/>
            <p14:sldId id="2143"/>
            <p14:sldId id="2164"/>
            <p14:sldId id="2167"/>
            <p14:sldId id="2168"/>
            <p14:sldId id="2127"/>
            <p14:sldId id="2142"/>
            <p14:sldId id="2129"/>
            <p14:sldId id="2130"/>
            <p14:sldId id="2131"/>
            <p14:sldId id="2132"/>
            <p14:sldId id="2169"/>
            <p14:sldId id="2134"/>
            <p14:sldId id="2121"/>
            <p14:sldId id="2247"/>
            <p14:sldId id="2206"/>
            <p14:sldId id="2172"/>
            <p14:sldId id="2171"/>
            <p14:sldId id="2246"/>
            <p14:sldId id="2208"/>
            <p14:sldId id="2207"/>
            <p14:sldId id="2205"/>
            <p14:sldId id="2176"/>
            <p14:sldId id="2177"/>
            <p14:sldId id="2188"/>
            <p14:sldId id="2181"/>
            <p14:sldId id="2189"/>
            <p14:sldId id="2180"/>
            <p14:sldId id="2185"/>
            <p14:sldId id="2178"/>
            <p14:sldId id="2186"/>
            <p14:sldId id="2179"/>
            <p14:sldId id="2187"/>
            <p14:sldId id="2190"/>
            <p14:sldId id="2191"/>
            <p14:sldId id="2192"/>
            <p14:sldId id="2193"/>
            <p14:sldId id="2194"/>
            <p14:sldId id="2195"/>
            <p14:sldId id="2201"/>
            <p14:sldId id="2202"/>
            <p14:sldId id="2203"/>
            <p14:sldId id="2204"/>
            <p14:sldId id="2173"/>
            <p14:sldId id="2210"/>
            <p14:sldId id="2211"/>
            <p14:sldId id="2212"/>
            <p14:sldId id="2213"/>
            <p14:sldId id="2216"/>
            <p14:sldId id="2217"/>
            <p14:sldId id="2218"/>
            <p14:sldId id="2219"/>
            <p14:sldId id="2220"/>
            <p14:sldId id="2221"/>
            <p14:sldId id="2222"/>
            <p14:sldId id="2223"/>
            <p14:sldId id="2224"/>
            <p14:sldId id="2225"/>
            <p14:sldId id="2233"/>
            <p14:sldId id="2234"/>
            <p14:sldId id="2235"/>
            <p14:sldId id="2236"/>
            <p14:sldId id="2237"/>
            <p14:sldId id="2238"/>
            <p14:sldId id="2239"/>
            <p14:sldId id="2240"/>
            <p14:sldId id="2209"/>
            <p14:sldId id="2174"/>
            <p14:sldId id="2214"/>
            <p14:sldId id="2215"/>
            <p14:sldId id="2242"/>
            <p14:sldId id="2243"/>
            <p14:sldId id="2241"/>
            <p14:sldId id="2227"/>
            <p14:sldId id="224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A32"/>
    <a:srgbClr val="E23636"/>
    <a:srgbClr val="000FB6"/>
    <a:srgbClr val="0258B3"/>
    <a:srgbClr val="063A9A"/>
    <a:srgbClr val="090875"/>
    <a:srgbClr val="0E0C90"/>
    <a:srgbClr val="0091E2"/>
    <a:srgbClr val="10A95D"/>
    <a:srgbClr val="053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B8E61F-5194-404A-A8C3-B64FD4999A02}" v="493" dt="2025-04-16T03:49:34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47" autoAdjust="0"/>
    <p:restoredTop sz="97384" autoAdjust="0"/>
  </p:normalViewPr>
  <p:slideViewPr>
    <p:cSldViewPr showGuides="1">
      <p:cViewPr varScale="1">
        <p:scale>
          <a:sx n="120" d="100"/>
          <a:sy n="120" d="100"/>
        </p:scale>
        <p:origin x="592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viewProps" Target="view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theme" Target="theme/theme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echurn Jang" userId="a88eaa53836088be" providerId="LiveId" clId="{8EB8E61F-5194-404A-A8C3-B64FD4999A02}"/>
    <pc:docChg chg="undo redo custSel addSld delSld modSld sldOrd modSection">
      <pc:chgData name="Hyechurn Jang" userId="a88eaa53836088be" providerId="LiveId" clId="{8EB8E61F-5194-404A-A8C3-B64FD4999A02}" dt="2025-04-16T03:52:25.261" v="9522" actId="2085"/>
      <pc:docMkLst>
        <pc:docMk/>
      </pc:docMkLst>
      <pc:sldChg chg="modSp mod">
        <pc:chgData name="Hyechurn Jang" userId="a88eaa53836088be" providerId="LiveId" clId="{8EB8E61F-5194-404A-A8C3-B64FD4999A02}" dt="2025-04-16T03:47:10.252" v="9360" actId="20577"/>
        <pc:sldMkLst>
          <pc:docMk/>
          <pc:sldMk cId="477550953" sldId="2121"/>
        </pc:sldMkLst>
        <pc:spChg chg="mod">
          <ac:chgData name="Hyechurn Jang" userId="a88eaa53836088be" providerId="LiveId" clId="{8EB8E61F-5194-404A-A8C3-B64FD4999A02}" dt="2025-04-16T03:47:10.252" v="9360" actId="20577"/>
          <ac:spMkLst>
            <pc:docMk/>
            <pc:sldMk cId="477550953" sldId="2121"/>
            <ac:spMk id="3" creationId="{D5658723-87A3-ED06-D5DC-85F20FC6D6C7}"/>
          </ac:spMkLst>
        </pc:spChg>
      </pc:sldChg>
      <pc:sldChg chg="addSp delSp modSp mod">
        <pc:chgData name="Hyechurn Jang" userId="a88eaa53836088be" providerId="LiveId" clId="{8EB8E61F-5194-404A-A8C3-B64FD4999A02}" dt="2025-04-03T13:03:37.676" v="312" actId="14861"/>
        <pc:sldMkLst>
          <pc:docMk/>
          <pc:sldMk cId="618927450" sldId="2123"/>
        </pc:sldMkLst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7" creationId="{2645A85E-F632-01A5-FEED-2095E8141098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8" creationId="{CD309FFA-713C-E01E-7CB5-906AD8E13410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9" creationId="{7DF53140-1760-ACC6-F793-3C2FE4A77173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10" creationId="{F3204B6F-B0C6-7640-28AF-064668615027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11" creationId="{12D11E49-B2D3-8344-0E04-418C9C054A5E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12" creationId="{5F5862D3-832E-FAC7-AE63-779072AE71D4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13" creationId="{6D5AD262-F7A9-E48C-86B0-43E6018DEF69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14" creationId="{D1918984-5EAB-5A42-1C8C-3796571BC288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15" creationId="{00E5EF87-12F6-CB75-868E-15FE99B1A9E6}"/>
          </ac:spMkLst>
        </pc:spChg>
        <pc:grpChg chg="add mod">
          <ac:chgData name="Hyechurn Jang" userId="a88eaa53836088be" providerId="LiveId" clId="{8EB8E61F-5194-404A-A8C3-B64FD4999A02}" dt="2025-04-03T13:03:37.676" v="312" actId="14861"/>
          <ac:grpSpMkLst>
            <pc:docMk/>
            <pc:sldMk cId="618927450" sldId="2123"/>
            <ac:grpSpMk id="6" creationId="{878620C9-7030-7BA8-0BF0-485A068E514F}"/>
          </ac:grpSpMkLst>
        </pc:grpChg>
        <pc:picChg chg="add mod ord">
          <ac:chgData name="Hyechurn Jang" userId="a88eaa53836088be" providerId="LiveId" clId="{8EB8E61F-5194-404A-A8C3-B64FD4999A02}" dt="2025-04-03T12:54:44.491" v="259" actId="167"/>
          <ac:picMkLst>
            <pc:docMk/>
            <pc:sldMk cId="618927450" sldId="2123"/>
            <ac:picMk id="3" creationId="{0D73463E-C3B8-36F6-48EA-EDC3689A0D94}"/>
          </ac:picMkLst>
        </pc:picChg>
      </pc:sldChg>
      <pc:sldChg chg="addSp delSp modSp mod ord">
        <pc:chgData name="Hyechurn Jang" userId="a88eaa53836088be" providerId="LiveId" clId="{8EB8E61F-5194-404A-A8C3-B64FD4999A02}" dt="2025-04-03T14:39:08.738" v="1839" actId="14100"/>
        <pc:sldMkLst>
          <pc:docMk/>
          <pc:sldMk cId="3555517717" sldId="2127"/>
        </pc:sldMkLst>
        <pc:spChg chg="mod">
          <ac:chgData name="Hyechurn Jang" userId="a88eaa53836088be" providerId="LiveId" clId="{8EB8E61F-5194-404A-A8C3-B64FD4999A02}" dt="2025-04-03T14:31:12.242" v="1759" actId="1076"/>
          <ac:spMkLst>
            <pc:docMk/>
            <pc:sldMk cId="3555517717" sldId="2127"/>
            <ac:spMk id="4" creationId="{A362D0A9-1C04-7007-E149-5508B622D676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14" creationId="{490AF7D2-D94A-1C21-9667-8E25899B50F3}"/>
          </ac:spMkLst>
        </pc:spChg>
        <pc:spChg chg="mod">
          <ac:chgData name="Hyechurn Jang" userId="a88eaa53836088be" providerId="LiveId" clId="{8EB8E61F-5194-404A-A8C3-B64FD4999A02}" dt="2025-04-03T14:31:17.524" v="1760" actId="1076"/>
          <ac:spMkLst>
            <pc:docMk/>
            <pc:sldMk cId="3555517717" sldId="2127"/>
            <ac:spMk id="18" creationId="{3167699C-D446-95F1-5CE4-8D57C256ABEA}"/>
          </ac:spMkLst>
        </pc:spChg>
        <pc:spChg chg="mod">
          <ac:chgData name="Hyechurn Jang" userId="a88eaa53836088be" providerId="LiveId" clId="{8EB8E61F-5194-404A-A8C3-B64FD4999A02}" dt="2025-04-03T14:31:51.457" v="1766" actId="1076"/>
          <ac:spMkLst>
            <pc:docMk/>
            <pc:sldMk cId="3555517717" sldId="2127"/>
            <ac:spMk id="20" creationId="{EBF4A1ED-B2B7-A6FD-B8F4-01BC8D294B73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22" creationId="{1EB526B3-71D4-8E82-4616-85B49E7F89D3}"/>
          </ac:spMkLst>
        </pc:spChg>
        <pc:spChg chg="add mod ord">
          <ac:chgData name="Hyechurn Jang" userId="a88eaa53836088be" providerId="LiveId" clId="{8EB8E61F-5194-404A-A8C3-B64FD4999A02}" dt="2025-04-03T14:39:08.738" v="1839" actId="14100"/>
          <ac:spMkLst>
            <pc:docMk/>
            <pc:sldMk cId="3555517717" sldId="2127"/>
            <ac:spMk id="34" creationId="{85F48809-B371-AE90-0C32-A17EE2F7FFFB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48" creationId="{073F9016-A0FF-7DA6-98E5-C3B3FF69B29A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49" creationId="{A20D38AB-3E01-BA14-F582-A90C6C49BB74}"/>
          </ac:spMkLst>
        </pc:spChg>
        <pc:spChg chg="mod">
          <ac:chgData name="Hyechurn Jang" userId="a88eaa53836088be" providerId="LiveId" clId="{8EB8E61F-5194-404A-A8C3-B64FD4999A02}" dt="2025-04-03T14:29:43.914" v="1742" actId="1076"/>
          <ac:spMkLst>
            <pc:docMk/>
            <pc:sldMk cId="3555517717" sldId="2127"/>
            <ac:spMk id="53" creationId="{7553E437-C9A6-42A5-C022-3D20ECBAA4B4}"/>
          </ac:spMkLst>
        </pc:spChg>
        <pc:spChg chg="mod">
          <ac:chgData name="Hyechurn Jang" userId="a88eaa53836088be" providerId="LiveId" clId="{8EB8E61F-5194-404A-A8C3-B64FD4999A02}" dt="2025-04-03T14:27:17.922" v="1725" actId="1076"/>
          <ac:spMkLst>
            <pc:docMk/>
            <pc:sldMk cId="3555517717" sldId="2127"/>
            <ac:spMk id="57" creationId="{17F74142-F440-75D0-511F-BE7D43D094BB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67" creationId="{973B4058-AB5D-C398-9C6E-B06ED3390019}"/>
          </ac:spMkLst>
        </pc:spChg>
        <pc:spChg chg="mod">
          <ac:chgData name="Hyechurn Jang" userId="a88eaa53836088be" providerId="LiveId" clId="{8EB8E61F-5194-404A-A8C3-B64FD4999A02}" dt="2025-04-03T12:58:11.762" v="288" actId="1076"/>
          <ac:spMkLst>
            <pc:docMk/>
            <pc:sldMk cId="3555517717" sldId="2127"/>
            <ac:spMk id="68" creationId="{6A4C4715-CB01-AD3B-E8D0-FBDA8982A982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69" creationId="{B238BEDB-B485-DA99-D197-EE7CA9A86A60}"/>
          </ac:spMkLst>
        </pc:spChg>
        <pc:spChg chg="mod">
          <ac:chgData name="Hyechurn Jang" userId="a88eaa53836088be" providerId="LiveId" clId="{8EB8E61F-5194-404A-A8C3-B64FD4999A02}" dt="2025-04-03T14:30:56.269" v="1758" actId="1076"/>
          <ac:spMkLst>
            <pc:docMk/>
            <pc:sldMk cId="3555517717" sldId="2127"/>
            <ac:spMk id="70" creationId="{B21500AC-94E6-618C-72A9-77C34D82FF57}"/>
          </ac:spMkLst>
        </pc:spChg>
        <pc:spChg chg="mod">
          <ac:chgData name="Hyechurn Jang" userId="a88eaa53836088be" providerId="LiveId" clId="{8EB8E61F-5194-404A-A8C3-B64FD4999A02}" dt="2025-04-03T14:29:43.914" v="1742" actId="1076"/>
          <ac:spMkLst>
            <pc:docMk/>
            <pc:sldMk cId="3555517717" sldId="2127"/>
            <ac:spMk id="72" creationId="{8C978A24-2A47-277C-236B-A0E4CA9168EA}"/>
          </ac:spMkLst>
        </pc:spChg>
        <pc:spChg chg="mod">
          <ac:chgData name="Hyechurn Jang" userId="a88eaa53836088be" providerId="LiveId" clId="{8EB8E61F-5194-404A-A8C3-B64FD4999A02}" dt="2025-04-03T14:33:40.152" v="1780" actId="14100"/>
          <ac:spMkLst>
            <pc:docMk/>
            <pc:sldMk cId="3555517717" sldId="2127"/>
            <ac:spMk id="76" creationId="{B232DEEC-AE58-D77F-5AAE-4D261247E995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77" creationId="{1A68E07F-423E-D2D2-F88D-9CB73114F553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78" creationId="{2E3D0BEB-69DC-1B85-BC37-223262410899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80" creationId="{2D920531-819B-B823-8504-B6ADC1713650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81" creationId="{E940F398-7CFD-163E-57AD-B1CFEB6C2711}"/>
          </ac:spMkLst>
        </pc:spChg>
        <pc:spChg chg="mod">
          <ac:chgData name="Hyechurn Jang" userId="a88eaa53836088be" providerId="LiveId" clId="{8EB8E61F-5194-404A-A8C3-B64FD4999A02}" dt="2025-04-03T14:30:41.141" v="1757" actId="1076"/>
          <ac:spMkLst>
            <pc:docMk/>
            <pc:sldMk cId="3555517717" sldId="2127"/>
            <ac:spMk id="82" creationId="{7AD44C55-8531-975D-1386-B9E435C2AB4A}"/>
          </ac:spMkLst>
        </pc:spChg>
        <pc:grpChg chg="mod">
          <ac:chgData name="Hyechurn Jang" userId="a88eaa53836088be" providerId="LiveId" clId="{8EB8E61F-5194-404A-A8C3-B64FD4999A02}" dt="2025-04-03T12:58:11.762" v="288" actId="1076"/>
          <ac:grpSpMkLst>
            <pc:docMk/>
            <pc:sldMk cId="3555517717" sldId="2127"/>
            <ac:grpSpMk id="7" creationId="{87D7EE8E-C1D1-1E3C-2BAB-51F0A2BD9317}"/>
          </ac:grpSpMkLst>
        </pc:grpChg>
        <pc:grpChg chg="mod">
          <ac:chgData name="Hyechurn Jang" userId="a88eaa53836088be" providerId="LiveId" clId="{8EB8E61F-5194-404A-A8C3-B64FD4999A02}" dt="2025-04-03T14:32:08.327" v="1769" actId="14861"/>
          <ac:grpSpMkLst>
            <pc:docMk/>
            <pc:sldMk cId="3555517717" sldId="2127"/>
            <ac:grpSpMk id="33" creationId="{C24EEE97-DBEE-9FF7-F425-3B2430214270}"/>
          </ac:grpSpMkLst>
        </pc:grpChg>
        <pc:picChg chg="mod">
          <ac:chgData name="Hyechurn Jang" userId="a88eaa53836088be" providerId="LiveId" clId="{8EB8E61F-5194-404A-A8C3-B64FD4999A02}" dt="2025-04-03T12:58:11.762" v="288" actId="1076"/>
          <ac:picMkLst>
            <pc:docMk/>
            <pc:sldMk cId="3555517717" sldId="2127"/>
            <ac:picMk id="3" creationId="{3A11B79D-7BE1-CEAA-A62D-1EAA2BAF2C85}"/>
          </ac:picMkLst>
        </pc:picChg>
        <pc:picChg chg="mod">
          <ac:chgData name="Hyechurn Jang" userId="a88eaa53836088be" providerId="LiveId" clId="{8EB8E61F-5194-404A-A8C3-B64FD4999A02}" dt="2025-04-03T12:58:11.762" v="288" actId="1076"/>
          <ac:picMkLst>
            <pc:docMk/>
            <pc:sldMk cId="3555517717" sldId="2127"/>
            <ac:picMk id="23" creationId="{53BEB0D6-2180-C26F-32E3-606C8B1D22E7}"/>
          </ac:picMkLst>
        </pc:picChg>
        <pc:picChg chg="mod">
          <ac:chgData name="Hyechurn Jang" userId="a88eaa53836088be" providerId="LiveId" clId="{8EB8E61F-5194-404A-A8C3-B64FD4999A02}" dt="2025-04-03T12:58:11.762" v="288" actId="1076"/>
          <ac:picMkLst>
            <pc:docMk/>
            <pc:sldMk cId="3555517717" sldId="2127"/>
            <ac:picMk id="24" creationId="{E4D91074-AA5B-23B0-6765-02DC439F0989}"/>
          </ac:picMkLst>
        </pc:picChg>
        <pc:picChg chg="add mod">
          <ac:chgData name="Hyechurn Jang" userId="a88eaa53836088be" providerId="LiveId" clId="{8EB8E61F-5194-404A-A8C3-B64FD4999A02}" dt="2025-04-03T13:25:17.026" v="404" actId="692"/>
          <ac:picMkLst>
            <pc:docMk/>
            <pc:sldMk cId="3555517717" sldId="2127"/>
            <ac:picMk id="30" creationId="{303BE526-A726-31CA-8007-8C5ADDAF104E}"/>
          </ac:picMkLst>
        </pc:picChg>
        <pc:picChg chg="add mod ord">
          <ac:chgData name="Hyechurn Jang" userId="a88eaa53836088be" providerId="LiveId" clId="{8EB8E61F-5194-404A-A8C3-B64FD4999A02}" dt="2025-04-03T14:36:59.482" v="1804" actId="167"/>
          <ac:picMkLst>
            <pc:docMk/>
            <pc:sldMk cId="3555517717" sldId="2127"/>
            <ac:picMk id="35" creationId="{25FD69A5-721C-0BFD-A342-6584930E0A07}"/>
          </ac:picMkLst>
        </pc:picChg>
        <pc:picChg chg="mod">
          <ac:chgData name="Hyechurn Jang" userId="a88eaa53836088be" providerId="LiveId" clId="{8EB8E61F-5194-404A-A8C3-B64FD4999A02}" dt="2025-04-03T14:30:29.488" v="1752" actId="1076"/>
          <ac:picMkLst>
            <pc:docMk/>
            <pc:sldMk cId="3555517717" sldId="2127"/>
            <ac:picMk id="52" creationId="{57186CAB-785C-7855-4D14-757DF458C1CD}"/>
          </ac:picMkLst>
        </pc:picChg>
        <pc:picChg chg="mod">
          <ac:chgData name="Hyechurn Jang" userId="a88eaa53836088be" providerId="LiveId" clId="{8EB8E61F-5194-404A-A8C3-B64FD4999A02}" dt="2025-04-03T14:29:38.654" v="1741" actId="1076"/>
          <ac:picMkLst>
            <pc:docMk/>
            <pc:sldMk cId="3555517717" sldId="2127"/>
            <ac:picMk id="54" creationId="{5061DE38-1650-5E6B-9C05-11EF5B70E70A}"/>
          </ac:picMkLst>
        </pc:picChg>
      </pc:sldChg>
      <pc:sldChg chg="addSp delSp modSp mod ord">
        <pc:chgData name="Hyechurn Jang" userId="a88eaa53836088be" providerId="LiveId" clId="{8EB8E61F-5194-404A-A8C3-B64FD4999A02}" dt="2025-04-03T14:42:12.798" v="1850" actId="14861"/>
        <pc:sldMkLst>
          <pc:docMk/>
          <pc:sldMk cId="3312292050" sldId="2129"/>
        </pc:sldMkLst>
        <pc:spChg chg="mod">
          <ac:chgData name="Hyechurn Jang" userId="a88eaa53836088be" providerId="LiveId" clId="{8EB8E61F-5194-404A-A8C3-B64FD4999A02}" dt="2025-04-03T14:41:56.492" v="1848" actId="1076"/>
          <ac:spMkLst>
            <pc:docMk/>
            <pc:sldMk cId="3312292050" sldId="2129"/>
            <ac:spMk id="3" creationId="{42C27048-7D97-41E4-45BF-56D121C978A6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4" creationId="{4E8E591F-6D7D-A487-359F-A923826C58FB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6" creationId="{16B5A993-2D3A-007B-E9A9-4A8FDB0BC6AE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8" creationId="{6349607F-C32A-CB04-2B7A-E453462EF134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10" creationId="{DFBC9CA4-659B-CFB5-4A99-6A4BA5F71210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11" creationId="{00BA115E-D0D4-5D3C-F328-71DBE1D99417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12" creationId="{E724128A-293A-3E98-9BF6-60D2DBBF20BF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17" creationId="{FE0ABA10-9E64-4C92-62E8-9C45B64FA9EA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18" creationId="{FAD73C69-0770-9073-E375-CAA12E8FEFBD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19" creationId="{0E397BCB-14AC-5C48-EFE2-D5AADE21C7BA}"/>
          </ac:spMkLst>
        </pc:spChg>
        <pc:spChg chg="mod">
          <ac:chgData name="Hyechurn Jang" userId="a88eaa53836088be" providerId="LiveId" clId="{8EB8E61F-5194-404A-A8C3-B64FD4999A02}" dt="2025-04-03T14:28:05.235" v="1732" actId="14100"/>
          <ac:spMkLst>
            <pc:docMk/>
            <pc:sldMk cId="3312292050" sldId="2129"/>
            <ac:spMk id="21" creationId="{764BF2D4-9BB1-3027-C430-A00B0D8AAA63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22" creationId="{57C4F8B8-F3C7-E4F8-9F27-0847DA020716}"/>
          </ac:spMkLst>
        </pc:spChg>
        <pc:spChg chg="add mod ord">
          <ac:chgData name="Hyechurn Jang" userId="a88eaa53836088be" providerId="LiveId" clId="{8EB8E61F-5194-404A-A8C3-B64FD4999A02}" dt="2025-04-03T14:41:59.597" v="1849" actId="1036"/>
          <ac:spMkLst>
            <pc:docMk/>
            <pc:sldMk cId="3312292050" sldId="2129"/>
            <ac:spMk id="23" creationId="{1F318B3B-6C3C-EA75-BA75-8DFC17520AF8}"/>
          </ac:spMkLst>
        </pc:spChg>
        <pc:grpChg chg="mod">
          <ac:chgData name="Hyechurn Jang" userId="a88eaa53836088be" providerId="LiveId" clId="{8EB8E61F-5194-404A-A8C3-B64FD4999A02}" dt="2025-04-03T14:42:12.798" v="1850" actId="14861"/>
          <ac:grpSpMkLst>
            <pc:docMk/>
            <pc:sldMk cId="3312292050" sldId="2129"/>
            <ac:grpSpMk id="26" creationId="{F93251C3-9A34-2C58-B11F-D22A5493593A}"/>
          </ac:grpSpMkLst>
        </pc:grpChg>
        <pc:picChg chg="add mod">
          <ac:chgData name="Hyechurn Jang" userId="a88eaa53836088be" providerId="LiveId" clId="{8EB8E61F-5194-404A-A8C3-B64FD4999A02}" dt="2025-04-03T14:41:35.376" v="1843" actId="14100"/>
          <ac:picMkLst>
            <pc:docMk/>
            <pc:sldMk cId="3312292050" sldId="2129"/>
            <ac:picMk id="13" creationId="{5265F6B0-6A1C-57BD-01CB-D462A437E497}"/>
          </ac:picMkLst>
        </pc:picChg>
        <pc:picChg chg="mod ord">
          <ac:chgData name="Hyechurn Jang" userId="a88eaa53836088be" providerId="LiveId" clId="{8EB8E61F-5194-404A-A8C3-B64FD4999A02}" dt="2025-04-03T14:17:26.223" v="1515" actId="1036"/>
          <ac:picMkLst>
            <pc:docMk/>
            <pc:sldMk cId="3312292050" sldId="2129"/>
            <ac:picMk id="16" creationId="{4403EC5D-506C-50D0-B6C4-480E67F858E9}"/>
          </ac:picMkLst>
        </pc:picChg>
        <pc:picChg chg="add mod ord">
          <ac:chgData name="Hyechurn Jang" userId="a88eaa53836088be" providerId="LiveId" clId="{8EB8E61F-5194-404A-A8C3-B64FD4999A02}" dt="2025-04-03T14:39:03.446" v="1833" actId="167"/>
          <ac:picMkLst>
            <pc:docMk/>
            <pc:sldMk cId="3312292050" sldId="2129"/>
            <ac:picMk id="20" creationId="{9F96346E-33C1-0FF2-2473-02DAE146DE7B}"/>
          </ac:picMkLst>
        </pc:picChg>
      </pc:sldChg>
      <pc:sldChg chg="ord">
        <pc:chgData name="Hyechurn Jang" userId="a88eaa53836088be" providerId="LiveId" clId="{8EB8E61F-5194-404A-A8C3-B64FD4999A02}" dt="2025-04-03T14:33:00.208" v="1776"/>
        <pc:sldMkLst>
          <pc:docMk/>
          <pc:sldMk cId="3483241171" sldId="2130"/>
        </pc:sldMkLst>
      </pc:sldChg>
      <pc:sldChg chg="ord">
        <pc:chgData name="Hyechurn Jang" userId="a88eaa53836088be" providerId="LiveId" clId="{8EB8E61F-5194-404A-A8C3-B64FD4999A02}" dt="2025-04-03T14:32:51.482" v="1774"/>
        <pc:sldMkLst>
          <pc:docMk/>
          <pc:sldMk cId="428613164" sldId="2131"/>
        </pc:sldMkLst>
      </pc:sldChg>
      <pc:sldChg chg="addSp delSp modSp mod">
        <pc:chgData name="Hyechurn Jang" userId="a88eaa53836088be" providerId="LiveId" clId="{8EB8E61F-5194-404A-A8C3-B64FD4999A02}" dt="2025-04-03T14:03:30.510" v="1397" actId="22"/>
        <pc:sldMkLst>
          <pc:docMk/>
          <pc:sldMk cId="2755397074" sldId="2136"/>
        </pc:sldMkLst>
      </pc:sldChg>
      <pc:sldChg chg="delSp modSp mod">
        <pc:chgData name="Hyechurn Jang" userId="a88eaa53836088be" providerId="LiveId" clId="{8EB8E61F-5194-404A-A8C3-B64FD4999A02}" dt="2025-04-03T13:43:05.797" v="765" actId="478"/>
        <pc:sldMkLst>
          <pc:docMk/>
          <pc:sldMk cId="3833617606" sldId="2139"/>
        </pc:sldMkLst>
      </pc:sldChg>
      <pc:sldChg chg="addSp delSp modSp mod ord">
        <pc:chgData name="Hyechurn Jang" userId="a88eaa53836088be" providerId="LiveId" clId="{8EB8E61F-5194-404A-A8C3-B64FD4999A02}" dt="2025-04-03T14:38:19.665" v="1818" actId="167"/>
        <pc:sldMkLst>
          <pc:docMk/>
          <pc:sldMk cId="1492968428" sldId="2142"/>
        </pc:sldMkLst>
        <pc:spChg chg="mod">
          <ac:chgData name="Hyechurn Jang" userId="a88eaa53836088be" providerId="LiveId" clId="{8EB8E61F-5194-404A-A8C3-B64FD4999A02}" dt="2025-04-03T14:34:06.249" v="1783" actId="14100"/>
          <ac:spMkLst>
            <pc:docMk/>
            <pc:sldMk cId="1492968428" sldId="2142"/>
            <ac:spMk id="5" creationId="{3621E5FE-357E-3B34-D28C-9BAC530AFDEC}"/>
          </ac:spMkLst>
        </pc:spChg>
        <pc:spChg chg="mod">
          <ac:chgData name="Hyechurn Jang" userId="a88eaa53836088be" providerId="LiveId" clId="{8EB8E61F-5194-404A-A8C3-B64FD4999A02}" dt="2025-04-03T14:22:46.435" v="1657" actId="14100"/>
          <ac:spMkLst>
            <pc:docMk/>
            <pc:sldMk cId="1492968428" sldId="2142"/>
            <ac:spMk id="11" creationId="{FD6D5F8E-35BC-22A2-E50F-DCD52DEE672B}"/>
          </ac:spMkLst>
        </pc:spChg>
        <pc:spChg chg="mod">
          <ac:chgData name="Hyechurn Jang" userId="a88eaa53836088be" providerId="LiveId" clId="{8EB8E61F-5194-404A-A8C3-B64FD4999A02}" dt="2025-04-03T14:22:43.617" v="1656" actId="1076"/>
          <ac:spMkLst>
            <pc:docMk/>
            <pc:sldMk cId="1492968428" sldId="2142"/>
            <ac:spMk id="15" creationId="{C6A65AC8-C20E-86C9-CD3D-C26B0AD7B4FE}"/>
          </ac:spMkLst>
        </pc:spChg>
        <pc:spChg chg="add mod ord">
          <ac:chgData name="Hyechurn Jang" userId="a88eaa53836088be" providerId="LiveId" clId="{8EB8E61F-5194-404A-A8C3-B64FD4999A02}" dt="2025-04-03T14:38:17.844" v="1817" actId="167"/>
          <ac:spMkLst>
            <pc:docMk/>
            <pc:sldMk cId="1492968428" sldId="2142"/>
            <ac:spMk id="21" creationId="{FAAD5CD7-2935-FD98-AB2B-E652F4E2352D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25" creationId="{2AD2DA42-D4C2-8310-228D-48F01CE4E344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26" creationId="{C9D8BE7E-45FB-0D51-3B61-A0D99F58B321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27" creationId="{57CA19F5-08F8-7AFD-9E77-49E96413F063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28" creationId="{DCECC7C4-DD20-579F-DBE7-C84B1A103BAF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30" creationId="{1CC04005-2B4A-CEC7-4049-56BA18A308E8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31" creationId="{6449A005-ABBB-A2D3-DCD7-126FEAF2E274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35" creationId="{494DB6F9-C1FE-3C72-2A98-33666B0FBADB}"/>
          </ac:spMkLst>
        </pc:spChg>
        <pc:spChg chg="mod">
          <ac:chgData name="Hyechurn Jang" userId="a88eaa53836088be" providerId="LiveId" clId="{8EB8E61F-5194-404A-A8C3-B64FD4999A02}" dt="2025-04-03T14:27:28.892" v="1726" actId="1076"/>
          <ac:spMkLst>
            <pc:docMk/>
            <pc:sldMk cId="1492968428" sldId="2142"/>
            <ac:spMk id="36" creationId="{907C010A-8105-1318-C7ED-282E574A2D0C}"/>
          </ac:spMkLst>
        </pc:spChg>
        <pc:spChg chg="mod">
          <ac:chgData name="Hyechurn Jang" userId="a88eaa53836088be" providerId="LiveId" clId="{8EB8E61F-5194-404A-A8C3-B64FD4999A02}" dt="2025-04-03T14:28:46.712" v="1734" actId="692"/>
          <ac:spMkLst>
            <pc:docMk/>
            <pc:sldMk cId="1492968428" sldId="2142"/>
            <ac:spMk id="38" creationId="{B5B8773C-FC43-1AAB-A1F9-C376C0C24F4D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39" creationId="{59631C62-3868-7BB9-B824-FE5A6F3A8008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43" creationId="{9BAFD057-B439-5966-E211-C1D128F8FFB9}"/>
          </ac:spMkLst>
        </pc:spChg>
        <pc:spChg chg="mod">
          <ac:chgData name="Hyechurn Jang" userId="a88eaa53836088be" providerId="LiveId" clId="{8EB8E61F-5194-404A-A8C3-B64FD4999A02}" dt="2025-04-03T14:24:44.791" v="1680" actId="1035"/>
          <ac:spMkLst>
            <pc:docMk/>
            <pc:sldMk cId="1492968428" sldId="2142"/>
            <ac:spMk id="49" creationId="{994444BB-F67C-2C8C-8712-36C9006C4E40}"/>
          </ac:spMkLst>
        </pc:spChg>
        <pc:grpChg chg="mod">
          <ac:chgData name="Hyechurn Jang" userId="a88eaa53836088be" providerId="LiveId" clId="{8EB8E61F-5194-404A-A8C3-B64FD4999A02}" dt="2025-04-03T14:22:35.868" v="1655" actId="1076"/>
          <ac:grpSpMkLst>
            <pc:docMk/>
            <pc:sldMk cId="1492968428" sldId="2142"/>
            <ac:grpSpMk id="3" creationId="{73B8222F-A998-C473-CD08-DC99EE4941DE}"/>
          </ac:grpSpMkLst>
        </pc:grpChg>
        <pc:grpChg chg="mod">
          <ac:chgData name="Hyechurn Jang" userId="a88eaa53836088be" providerId="LiveId" clId="{8EB8E61F-5194-404A-A8C3-B64FD4999A02}" dt="2025-04-03T14:25:02.860" v="1681" actId="1076"/>
          <ac:grpSpMkLst>
            <pc:docMk/>
            <pc:sldMk cId="1492968428" sldId="2142"/>
            <ac:grpSpMk id="19" creationId="{52D50521-1F17-F1A9-4DF4-BD326DF0A1B6}"/>
          </ac:grpSpMkLst>
        </pc:grpChg>
        <pc:picChg chg="mod">
          <ac:chgData name="Hyechurn Jang" userId="a88eaa53836088be" providerId="LiveId" clId="{8EB8E61F-5194-404A-A8C3-B64FD4999A02}" dt="2025-04-03T14:22:59.750" v="1663" actId="1035"/>
          <ac:picMkLst>
            <pc:docMk/>
            <pc:sldMk cId="1492968428" sldId="2142"/>
            <ac:picMk id="13" creationId="{91708124-77BB-FC3A-F7BA-198B830D5B28}"/>
          </ac:picMkLst>
        </pc:picChg>
        <pc:picChg chg="add mod ord">
          <ac:chgData name="Hyechurn Jang" userId="a88eaa53836088be" providerId="LiveId" clId="{8EB8E61F-5194-404A-A8C3-B64FD4999A02}" dt="2025-04-03T14:38:19.665" v="1818" actId="167"/>
          <ac:picMkLst>
            <pc:docMk/>
            <pc:sldMk cId="1492968428" sldId="2142"/>
            <ac:picMk id="18" creationId="{1163F013-163C-E8CB-AC66-023F4BF0F64D}"/>
          </ac:picMkLst>
        </pc:picChg>
        <pc:picChg chg="mod">
          <ac:chgData name="Hyechurn Jang" userId="a88eaa53836088be" providerId="LiveId" clId="{8EB8E61F-5194-404A-A8C3-B64FD4999A02}" dt="2025-04-03T14:23:18.217" v="1669" actId="14100"/>
          <ac:picMkLst>
            <pc:docMk/>
            <pc:sldMk cId="1492968428" sldId="2142"/>
            <ac:picMk id="37" creationId="{C7FAEA1A-816E-1252-0188-42126D3A66A8}"/>
          </ac:picMkLst>
        </pc:picChg>
      </pc:sldChg>
      <pc:sldChg chg="addSp delSp modSp mod">
        <pc:chgData name="Hyechurn Jang" userId="a88eaa53836088be" providerId="LiveId" clId="{8EB8E61F-5194-404A-A8C3-B64FD4999A02}" dt="2025-04-03T14:10:52.867" v="1447" actId="2085"/>
        <pc:sldMkLst>
          <pc:docMk/>
          <pc:sldMk cId="302332490" sldId="2143"/>
        </pc:sldMkLst>
        <pc:spChg chg="add mod topLvl">
          <ac:chgData name="Hyechurn Jang" userId="a88eaa53836088be" providerId="LiveId" clId="{8EB8E61F-5194-404A-A8C3-B64FD4999A02}" dt="2025-04-03T13:59:30.109" v="1361" actId="688"/>
          <ac:spMkLst>
            <pc:docMk/>
            <pc:sldMk cId="302332490" sldId="2143"/>
            <ac:spMk id="9" creationId="{28D38C85-7038-2DBF-6BD9-619D59756ADE}"/>
          </ac:spMkLst>
        </pc:spChg>
        <pc:spChg chg="add mod topLvl">
          <ac:chgData name="Hyechurn Jang" userId="a88eaa53836088be" providerId="LiveId" clId="{8EB8E61F-5194-404A-A8C3-B64FD4999A02}" dt="2025-04-03T13:59:01.891" v="1353" actId="1076"/>
          <ac:spMkLst>
            <pc:docMk/>
            <pc:sldMk cId="302332490" sldId="2143"/>
            <ac:spMk id="12" creationId="{A554649C-F4DF-8A85-7C11-E5C615BFC12F}"/>
          </ac:spMkLst>
        </pc:spChg>
        <pc:spChg chg="add mod topLvl">
          <ac:chgData name="Hyechurn Jang" userId="a88eaa53836088be" providerId="LiveId" clId="{8EB8E61F-5194-404A-A8C3-B64FD4999A02}" dt="2025-04-03T13:59:07.355" v="1355" actId="1076"/>
          <ac:spMkLst>
            <pc:docMk/>
            <pc:sldMk cId="302332490" sldId="2143"/>
            <ac:spMk id="17" creationId="{BC56422A-E710-5F23-70B8-DB219176B12A}"/>
          </ac:spMkLst>
        </pc:spChg>
        <pc:spChg chg="add mod">
          <ac:chgData name="Hyechurn Jang" userId="a88eaa53836088be" providerId="LiveId" clId="{8EB8E61F-5194-404A-A8C3-B64FD4999A02}" dt="2025-04-03T13:59:46.222" v="1363" actId="1076"/>
          <ac:spMkLst>
            <pc:docMk/>
            <pc:sldMk cId="302332490" sldId="2143"/>
            <ac:spMk id="22" creationId="{739D0596-3351-943C-52DC-711EEA1AE4BE}"/>
          </ac:spMkLst>
        </pc:spChg>
        <pc:spChg chg="add mod">
          <ac:chgData name="Hyechurn Jang" userId="a88eaa53836088be" providerId="LiveId" clId="{8EB8E61F-5194-404A-A8C3-B64FD4999A02}" dt="2025-04-03T13:44:34.777" v="817" actId="1076"/>
          <ac:spMkLst>
            <pc:docMk/>
            <pc:sldMk cId="302332490" sldId="2143"/>
            <ac:spMk id="24" creationId="{8261665E-D338-BEDD-212D-6B13C8A8332C}"/>
          </ac:spMkLst>
        </pc:spChg>
        <pc:spChg chg="add mod">
          <ac:chgData name="Hyechurn Jang" userId="a88eaa53836088be" providerId="LiveId" clId="{8EB8E61F-5194-404A-A8C3-B64FD4999A02}" dt="2025-04-03T13:59:25.173" v="1360" actId="14100"/>
          <ac:spMkLst>
            <pc:docMk/>
            <pc:sldMk cId="302332490" sldId="2143"/>
            <ac:spMk id="26" creationId="{FD145EE4-8A55-F35F-104E-02026485DA50}"/>
          </ac:spMkLst>
        </pc:spChg>
        <pc:picChg chg="add mod ord">
          <ac:chgData name="Hyechurn Jang" userId="a88eaa53836088be" providerId="LiveId" clId="{8EB8E61F-5194-404A-A8C3-B64FD4999A02}" dt="2025-04-03T12:56:39.580" v="281" actId="167"/>
          <ac:picMkLst>
            <pc:docMk/>
            <pc:sldMk cId="302332490" sldId="2143"/>
            <ac:picMk id="3" creationId="{4F8D29DB-B3FE-96F8-3C0C-081F2D44F23A}"/>
          </ac:picMkLst>
        </pc:picChg>
        <pc:picChg chg="add mod">
          <ac:chgData name="Hyechurn Jang" userId="a88eaa53836088be" providerId="LiveId" clId="{8EB8E61F-5194-404A-A8C3-B64FD4999A02}" dt="2025-04-03T14:10:52.867" v="1447" actId="2085"/>
          <ac:picMkLst>
            <pc:docMk/>
            <pc:sldMk cId="302332490" sldId="2143"/>
            <ac:picMk id="5" creationId="{29051A02-7486-BB55-4126-3E4BAD79E942}"/>
          </ac:picMkLst>
        </pc:picChg>
        <pc:picChg chg="add mod">
          <ac:chgData name="Hyechurn Jang" userId="a88eaa53836088be" providerId="LiveId" clId="{8EB8E61F-5194-404A-A8C3-B64FD4999A02}" dt="2025-04-03T13:29:23.646" v="447" actId="1076"/>
          <ac:picMkLst>
            <pc:docMk/>
            <pc:sldMk cId="302332490" sldId="2143"/>
            <ac:picMk id="11" creationId="{D9573F1A-D80F-6BD8-BD4A-FDFB3A3A34BF}"/>
          </ac:picMkLst>
        </pc:picChg>
        <pc:picChg chg="add mod">
          <ac:chgData name="Hyechurn Jang" userId="a88eaa53836088be" providerId="LiveId" clId="{8EB8E61F-5194-404A-A8C3-B64FD4999A02}" dt="2025-04-03T13:30:52.097" v="473" actId="14100"/>
          <ac:picMkLst>
            <pc:docMk/>
            <pc:sldMk cId="302332490" sldId="2143"/>
            <ac:picMk id="16" creationId="{4CD4C75E-C8CB-AAA7-2484-EAB8FF273BF1}"/>
          </ac:picMkLst>
        </pc:picChg>
        <pc:picChg chg="add mod">
          <ac:chgData name="Hyechurn Jang" userId="a88eaa53836088be" providerId="LiveId" clId="{8EB8E61F-5194-404A-A8C3-B64FD4999A02}" dt="2025-04-03T13:42:13.799" v="733" actId="1076"/>
          <ac:picMkLst>
            <pc:docMk/>
            <pc:sldMk cId="302332490" sldId="2143"/>
            <ac:picMk id="20" creationId="{3B987BDB-CE47-F011-C9AD-A389A2ACCC2F}"/>
          </ac:picMkLst>
        </pc:picChg>
        <pc:picChg chg="add mod">
          <ac:chgData name="Hyechurn Jang" userId="a88eaa53836088be" providerId="LiveId" clId="{8EB8E61F-5194-404A-A8C3-B64FD4999A02}" dt="2025-04-03T13:46:32.417" v="861" actId="14100"/>
          <ac:picMkLst>
            <pc:docMk/>
            <pc:sldMk cId="302332490" sldId="2143"/>
            <ac:picMk id="21" creationId="{F0BA36F4-3C2E-BA5B-DD3A-3E3DDCB28022}"/>
          </ac:picMkLst>
        </pc:picChg>
        <pc:picChg chg="add mod">
          <ac:chgData name="Hyechurn Jang" userId="a88eaa53836088be" providerId="LiveId" clId="{8EB8E61F-5194-404A-A8C3-B64FD4999A02}" dt="2025-04-03T13:44:39.577" v="818" actId="1076"/>
          <ac:picMkLst>
            <pc:docMk/>
            <pc:sldMk cId="302332490" sldId="2143"/>
            <ac:picMk id="23" creationId="{4A474EE8-D379-4492-63EB-487A2C7E2E5F}"/>
          </ac:picMkLst>
        </pc:picChg>
        <pc:picChg chg="add mod">
          <ac:chgData name="Hyechurn Jang" userId="a88eaa53836088be" providerId="LiveId" clId="{8EB8E61F-5194-404A-A8C3-B64FD4999A02}" dt="2025-04-03T13:46:13.260" v="858" actId="1076"/>
          <ac:picMkLst>
            <pc:docMk/>
            <pc:sldMk cId="302332490" sldId="2143"/>
            <ac:picMk id="25" creationId="{CE3AC0D6-4097-A6C6-BB76-D0B3A1BD9F8D}"/>
          </ac:picMkLst>
        </pc:picChg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2556884660" sldId="2144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2522687726" sldId="2145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454807967" sldId="2146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492829234" sldId="2147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1744992877" sldId="2148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2355377175" sldId="2149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1893160012" sldId="2150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3402240653" sldId="2151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1585975993" sldId="2152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2017545553" sldId="2153"/>
        </pc:sldMkLst>
      </pc:sldChg>
      <pc:sldChg chg="modSp mod">
        <pc:chgData name="Hyechurn Jang" userId="a88eaa53836088be" providerId="LiveId" clId="{8EB8E61F-5194-404A-A8C3-B64FD4999A02}" dt="2025-04-03T13:39:45.675" v="703" actId="1076"/>
        <pc:sldMkLst>
          <pc:docMk/>
          <pc:sldMk cId="3812719865" sldId="2155"/>
        </pc:sldMkLst>
      </pc:sldChg>
      <pc:sldChg chg="addSp modSp add del mod">
        <pc:chgData name="Hyechurn Jang" userId="a88eaa53836088be" providerId="LiveId" clId="{8EB8E61F-5194-404A-A8C3-B64FD4999A02}" dt="2025-04-03T14:13:21.899" v="1462" actId="47"/>
        <pc:sldMkLst>
          <pc:docMk/>
          <pc:sldMk cId="2256417733" sldId="2162"/>
        </pc:sldMkLst>
      </pc:sldChg>
      <pc:sldChg chg="addSp delSp modSp add del mod">
        <pc:chgData name="Hyechurn Jang" userId="a88eaa53836088be" providerId="LiveId" clId="{8EB8E61F-5194-404A-A8C3-B64FD4999A02}" dt="2025-04-03T14:11:45.244" v="1454" actId="47"/>
        <pc:sldMkLst>
          <pc:docMk/>
          <pc:sldMk cId="1048225157" sldId="2163"/>
        </pc:sldMkLst>
      </pc:sldChg>
      <pc:sldChg chg="addSp delSp modSp add mod">
        <pc:chgData name="Hyechurn Jang" userId="a88eaa53836088be" providerId="LiveId" clId="{8EB8E61F-5194-404A-A8C3-B64FD4999A02}" dt="2025-04-03T14:11:34.796" v="1453" actId="1036"/>
        <pc:sldMkLst>
          <pc:docMk/>
          <pc:sldMk cId="2983133290" sldId="2164"/>
        </pc:sldMkLst>
        <pc:spChg chg="add mod">
          <ac:chgData name="Hyechurn Jang" userId="a88eaa53836088be" providerId="LiveId" clId="{8EB8E61F-5194-404A-A8C3-B64FD4999A02}" dt="2025-04-03T13:58:44.343" v="1351" actId="1076"/>
          <ac:spMkLst>
            <pc:docMk/>
            <pc:sldMk cId="2983133290" sldId="2164"/>
            <ac:spMk id="8" creationId="{972C2CC7-79DD-3FC2-AEF5-96A43EBA54E0}"/>
          </ac:spMkLst>
        </pc:spChg>
        <pc:spChg chg="mod">
          <ac:chgData name="Hyechurn Jang" userId="a88eaa53836088be" providerId="LiveId" clId="{8EB8E61F-5194-404A-A8C3-B64FD4999A02}" dt="2025-04-03T13:58:26.314" v="1344" actId="14100"/>
          <ac:spMkLst>
            <pc:docMk/>
            <pc:sldMk cId="2983133290" sldId="2164"/>
            <ac:spMk id="12" creationId="{ABC747EB-34EA-E1AA-8152-BF377592C0CA}"/>
          </ac:spMkLst>
        </pc:spChg>
        <pc:spChg chg="add mod">
          <ac:chgData name="Hyechurn Jang" userId="a88eaa53836088be" providerId="LiveId" clId="{8EB8E61F-5194-404A-A8C3-B64FD4999A02}" dt="2025-04-03T14:01:30.955" v="1391" actId="1076"/>
          <ac:spMkLst>
            <pc:docMk/>
            <pc:sldMk cId="2983133290" sldId="2164"/>
            <ac:spMk id="14" creationId="{D6B5670D-96E4-E2EF-E862-418B9C8249E9}"/>
          </ac:spMkLst>
        </pc:spChg>
        <pc:spChg chg="mod">
          <ac:chgData name="Hyechurn Jang" userId="a88eaa53836088be" providerId="LiveId" clId="{8EB8E61F-5194-404A-A8C3-B64FD4999A02}" dt="2025-04-03T14:11:34.796" v="1453" actId="1036"/>
          <ac:spMkLst>
            <pc:docMk/>
            <pc:sldMk cId="2983133290" sldId="2164"/>
            <ac:spMk id="22" creationId="{0F11AA63-9FF1-0ACB-A2E1-3E2F5A4A7AFF}"/>
          </ac:spMkLst>
        </pc:spChg>
        <pc:picChg chg="mod ord">
          <ac:chgData name="Hyechurn Jang" userId="a88eaa53836088be" providerId="LiveId" clId="{8EB8E61F-5194-404A-A8C3-B64FD4999A02}" dt="2025-04-03T14:08:30.098" v="1440" actId="167"/>
          <ac:picMkLst>
            <pc:docMk/>
            <pc:sldMk cId="2983133290" sldId="2164"/>
            <ac:picMk id="3" creationId="{A2C0E2C1-5743-22C6-84CD-AE7EF6E37FC8}"/>
          </ac:picMkLst>
        </pc:picChg>
        <pc:picChg chg="add del mod ord">
          <ac:chgData name="Hyechurn Jang" userId="a88eaa53836088be" providerId="LiveId" clId="{8EB8E61F-5194-404A-A8C3-B64FD4999A02}" dt="2025-04-03T14:08:27.140" v="1439" actId="167"/>
          <ac:picMkLst>
            <pc:docMk/>
            <pc:sldMk cId="2983133290" sldId="2164"/>
            <ac:picMk id="6" creationId="{FFE64EE1-67D2-DF04-C41B-009CDE6B699A}"/>
          </ac:picMkLst>
        </pc:picChg>
        <pc:picChg chg="add mod">
          <ac:chgData name="Hyechurn Jang" userId="a88eaa53836088be" providerId="LiveId" clId="{8EB8E61F-5194-404A-A8C3-B64FD4999A02}" dt="2025-04-03T14:11:34.796" v="1453" actId="1036"/>
          <ac:picMkLst>
            <pc:docMk/>
            <pc:sldMk cId="2983133290" sldId="2164"/>
            <ac:picMk id="10" creationId="{DE34F745-8EAC-8AE7-D655-7FA5BB4A7AF4}"/>
          </ac:picMkLst>
        </pc:picChg>
        <pc:picChg chg="mod">
          <ac:chgData name="Hyechurn Jang" userId="a88eaa53836088be" providerId="LiveId" clId="{8EB8E61F-5194-404A-A8C3-B64FD4999A02}" dt="2025-04-03T13:58:40.275" v="1350" actId="1076"/>
          <ac:picMkLst>
            <pc:docMk/>
            <pc:sldMk cId="2983133290" sldId="2164"/>
            <ac:picMk id="11" creationId="{3DE45E7E-C012-C1EF-A225-25E2C00F711D}"/>
          </ac:picMkLst>
        </pc:picChg>
        <pc:picChg chg="add mod">
          <ac:chgData name="Hyechurn Jang" userId="a88eaa53836088be" providerId="LiveId" clId="{8EB8E61F-5194-404A-A8C3-B64FD4999A02}" dt="2025-04-03T13:56:41.569" v="1310" actId="14100"/>
          <ac:picMkLst>
            <pc:docMk/>
            <pc:sldMk cId="2983133290" sldId="2164"/>
            <ac:picMk id="13" creationId="{DC7B9732-493F-4306-8FEC-4F58FD5D8E40}"/>
          </ac:picMkLst>
        </pc:picChg>
        <pc:picChg chg="add mod">
          <ac:chgData name="Hyechurn Jang" userId="a88eaa53836088be" providerId="LiveId" clId="{8EB8E61F-5194-404A-A8C3-B64FD4999A02}" dt="2025-04-03T13:57:49.854" v="1326" actId="1076"/>
          <ac:picMkLst>
            <pc:docMk/>
            <pc:sldMk cId="2983133290" sldId="2164"/>
            <ac:picMk id="15" creationId="{28875AA2-34A1-41CC-C4AA-0DB28CCD5B54}"/>
          </ac:picMkLst>
        </pc:picChg>
        <pc:picChg chg="add mod ord">
          <ac:chgData name="Hyechurn Jang" userId="a88eaa53836088be" providerId="LiveId" clId="{8EB8E61F-5194-404A-A8C3-B64FD4999A02}" dt="2025-04-03T14:09:18.014" v="1443" actId="1036"/>
          <ac:picMkLst>
            <pc:docMk/>
            <pc:sldMk cId="2983133290" sldId="2164"/>
            <ac:picMk id="30" creationId="{2B76BD9D-82F7-FBC6-4B11-09FBB3937ED1}"/>
          </ac:picMkLst>
        </pc:picChg>
      </pc:sldChg>
      <pc:sldChg chg="addSp delSp modSp add del mod">
        <pc:chgData name="Hyechurn Jang" userId="a88eaa53836088be" providerId="LiveId" clId="{8EB8E61F-5194-404A-A8C3-B64FD4999A02}" dt="2025-04-03T14:13:31.710" v="1465" actId="47"/>
        <pc:sldMkLst>
          <pc:docMk/>
          <pc:sldMk cId="102874126" sldId="2165"/>
        </pc:sldMkLst>
      </pc:sldChg>
      <pc:sldChg chg="add del">
        <pc:chgData name="Hyechurn Jang" userId="a88eaa53836088be" providerId="LiveId" clId="{8EB8E61F-5194-404A-A8C3-B64FD4999A02}" dt="2025-04-03T13:48:01.426" v="882"/>
        <pc:sldMkLst>
          <pc:docMk/>
          <pc:sldMk cId="966379630" sldId="2165"/>
        </pc:sldMkLst>
      </pc:sldChg>
      <pc:sldChg chg="modSp add mod ord">
        <pc:chgData name="Hyechurn Jang" userId="a88eaa53836088be" providerId="LiveId" clId="{8EB8E61F-5194-404A-A8C3-B64FD4999A02}" dt="2025-04-15T23:47:08.934" v="3372" actId="20577"/>
        <pc:sldMkLst>
          <pc:docMk/>
          <pc:sldMk cId="2710284436" sldId="2171"/>
        </pc:sldMkLst>
        <pc:spChg chg="mod">
          <ac:chgData name="Hyechurn Jang" userId="a88eaa53836088be" providerId="LiveId" clId="{8EB8E61F-5194-404A-A8C3-B64FD4999A02}" dt="2025-04-15T23:47:08.934" v="3372" actId="20577"/>
          <ac:spMkLst>
            <pc:docMk/>
            <pc:sldMk cId="2710284436" sldId="2171"/>
            <ac:spMk id="3" creationId="{D31038EA-EEE5-6FF9-92A0-8E52C16B983B}"/>
          </ac:spMkLst>
        </pc:spChg>
      </pc:sldChg>
      <pc:sldChg chg="add del">
        <pc:chgData name="Hyechurn Jang" userId="a88eaa53836088be" providerId="LiveId" clId="{8EB8E61F-5194-404A-A8C3-B64FD4999A02}" dt="2025-04-15T23:11:46.865" v="1852"/>
        <pc:sldMkLst>
          <pc:docMk/>
          <pc:sldMk cId="3938683407" sldId="2171"/>
        </pc:sldMkLst>
      </pc:sldChg>
      <pc:sldChg chg="addSp delSp modSp add mod ord">
        <pc:chgData name="Hyechurn Jang" userId="a88eaa53836088be" providerId="LiveId" clId="{8EB8E61F-5194-404A-A8C3-B64FD4999A02}" dt="2025-04-16T03:52:25.261" v="9522" actId="2085"/>
        <pc:sldMkLst>
          <pc:docMk/>
          <pc:sldMk cId="4214443520" sldId="2172"/>
        </pc:sldMkLst>
        <pc:spChg chg="mod">
          <ac:chgData name="Hyechurn Jang" userId="a88eaa53836088be" providerId="LiveId" clId="{8EB8E61F-5194-404A-A8C3-B64FD4999A02}" dt="2025-04-15T23:13:57.106" v="2051" actId="20577"/>
          <ac:spMkLst>
            <pc:docMk/>
            <pc:sldMk cId="4214443520" sldId="2172"/>
            <ac:spMk id="2" creationId="{EB98312D-358A-8C53-5BDA-86181388ED7E}"/>
          </ac:spMkLst>
        </pc:spChg>
        <pc:spChg chg="add mod">
          <ac:chgData name="Hyechurn Jang" userId="a88eaa53836088be" providerId="LiveId" clId="{8EB8E61F-5194-404A-A8C3-B64FD4999A02}" dt="2025-04-16T03:52:25.261" v="9522" actId="2085"/>
          <ac:spMkLst>
            <pc:docMk/>
            <pc:sldMk cId="4214443520" sldId="2172"/>
            <ac:spMk id="3" creationId="{19069585-D238-782B-AFC7-0772433B71E6}"/>
          </ac:spMkLst>
        </pc:spChg>
        <pc:grpChg chg="del">
          <ac:chgData name="Hyechurn Jang" userId="a88eaa53836088be" providerId="LiveId" clId="{8EB8E61F-5194-404A-A8C3-B64FD4999A02}" dt="2025-04-15T23:12:01.403" v="1860" actId="478"/>
          <ac:grpSpMkLst>
            <pc:docMk/>
            <pc:sldMk cId="4214443520" sldId="2172"/>
            <ac:grpSpMk id="51" creationId="{6C70A8F3-9239-61C2-74FF-91A98C47172F}"/>
          </ac:grpSpMkLst>
        </pc:grpChg>
        <pc:picChg chg="add mod">
          <ac:chgData name="Hyechurn Jang" userId="a88eaa53836088be" providerId="LiveId" clId="{8EB8E61F-5194-404A-A8C3-B64FD4999A02}" dt="2025-04-16T02:58:27.417" v="6798" actId="12788"/>
          <ac:picMkLst>
            <pc:docMk/>
            <pc:sldMk cId="4214443520" sldId="2172"/>
            <ac:picMk id="9" creationId="{DD2640D2-8EE5-A37D-4A65-BC355737AD32}"/>
          </ac:picMkLst>
        </pc:picChg>
        <pc:picChg chg="del">
          <ac:chgData name="Hyechurn Jang" userId="a88eaa53836088be" providerId="LiveId" clId="{8EB8E61F-5194-404A-A8C3-B64FD4999A02}" dt="2025-04-15T23:11:58.436" v="1859" actId="478"/>
          <ac:picMkLst>
            <pc:docMk/>
            <pc:sldMk cId="4214443520" sldId="2172"/>
            <ac:picMk id="12" creationId="{8D865FB8-DA66-215B-EFB8-1F7FAB3CA10E}"/>
          </ac:picMkLst>
        </pc:picChg>
      </pc:sldChg>
      <pc:sldChg chg="modSp add mod ord">
        <pc:chgData name="Hyechurn Jang" userId="a88eaa53836088be" providerId="LiveId" clId="{8EB8E61F-5194-404A-A8C3-B64FD4999A02}" dt="2025-04-15T23:47:34.186" v="3404" actId="20577"/>
        <pc:sldMkLst>
          <pc:docMk/>
          <pc:sldMk cId="4065473662" sldId="2173"/>
        </pc:sldMkLst>
        <pc:spChg chg="mod">
          <ac:chgData name="Hyechurn Jang" userId="a88eaa53836088be" providerId="LiveId" clId="{8EB8E61F-5194-404A-A8C3-B64FD4999A02}" dt="2025-04-15T23:47:34.186" v="3404" actId="20577"/>
          <ac:spMkLst>
            <pc:docMk/>
            <pc:sldMk cId="4065473662" sldId="2173"/>
            <ac:spMk id="3" creationId="{753CFAA9-5D6B-5248-0661-04A31D70C3C4}"/>
          </ac:spMkLst>
        </pc:spChg>
      </pc:sldChg>
      <pc:sldChg chg="addSp modSp add mod">
        <pc:chgData name="Hyechurn Jang" userId="a88eaa53836088be" providerId="LiveId" clId="{8EB8E61F-5194-404A-A8C3-B64FD4999A02}" dt="2025-04-16T03:45:02.851" v="9312" actId="20577"/>
        <pc:sldMkLst>
          <pc:docMk/>
          <pc:sldMk cId="3876350278" sldId="2174"/>
        </pc:sldMkLst>
        <pc:spChg chg="mod">
          <ac:chgData name="Hyechurn Jang" userId="a88eaa53836088be" providerId="LiveId" clId="{8EB8E61F-5194-404A-A8C3-B64FD4999A02}" dt="2025-04-16T00:29:23.346" v="4788" actId="6549"/>
          <ac:spMkLst>
            <pc:docMk/>
            <pc:sldMk cId="3876350278" sldId="2174"/>
            <ac:spMk id="2" creationId="{FFA5FAC3-8B94-1323-76B7-B113D26C4EC9}"/>
          </ac:spMkLst>
        </pc:spChg>
        <pc:spChg chg="add mod">
          <ac:chgData name="Hyechurn Jang" userId="a88eaa53836088be" providerId="LiveId" clId="{8EB8E61F-5194-404A-A8C3-B64FD4999A02}" dt="2025-04-16T03:45:02.851" v="9312" actId="20577"/>
          <ac:spMkLst>
            <pc:docMk/>
            <pc:sldMk cId="3876350278" sldId="2174"/>
            <ac:spMk id="3" creationId="{60CD0A6F-A6F5-2935-4076-AD85EF3A640B}"/>
          </ac:spMkLst>
        </pc:spChg>
      </pc:sldChg>
      <pc:sldChg chg="addSp delSp modSp add del mod">
        <pc:chgData name="Hyechurn Jang" userId="a88eaa53836088be" providerId="LiveId" clId="{8EB8E61F-5194-404A-A8C3-B64FD4999A02}" dt="2025-04-15T23:43:42.110" v="3192" actId="47"/>
        <pc:sldMkLst>
          <pc:docMk/>
          <pc:sldMk cId="802511583" sldId="2175"/>
        </pc:sldMkLst>
        <pc:spChg chg="mod">
          <ac:chgData name="Hyechurn Jang" userId="a88eaa53836088be" providerId="LiveId" clId="{8EB8E61F-5194-404A-A8C3-B64FD4999A02}" dt="2025-04-15T23:43:32.095" v="3189" actId="20577"/>
          <ac:spMkLst>
            <pc:docMk/>
            <pc:sldMk cId="802511583" sldId="2175"/>
            <ac:spMk id="2" creationId="{7CE0CB1E-7629-4173-F63D-D4B339EAC037}"/>
          </ac:spMkLst>
        </pc:spChg>
        <pc:picChg chg="add del mod">
          <ac:chgData name="Hyechurn Jang" userId="a88eaa53836088be" providerId="LiveId" clId="{8EB8E61F-5194-404A-A8C3-B64FD4999A02}" dt="2025-04-15T23:14:46.547" v="2067" actId="21"/>
          <ac:picMkLst>
            <pc:docMk/>
            <pc:sldMk cId="802511583" sldId="2175"/>
            <ac:picMk id="4" creationId="{B9504256-43E0-8E30-26FA-6EEFB120AE1C}"/>
          </ac:picMkLst>
        </pc:picChg>
        <pc:picChg chg="add del mod">
          <ac:chgData name="Hyechurn Jang" userId="a88eaa53836088be" providerId="LiveId" clId="{8EB8E61F-5194-404A-A8C3-B64FD4999A02}" dt="2025-04-15T23:14:46.547" v="2067" actId="21"/>
          <ac:picMkLst>
            <pc:docMk/>
            <pc:sldMk cId="802511583" sldId="2175"/>
            <ac:picMk id="6" creationId="{464C7F54-C042-8BE4-051A-0D2EB91A725D}"/>
          </ac:picMkLst>
        </pc:picChg>
        <pc:picChg chg="add del mod">
          <ac:chgData name="Hyechurn Jang" userId="a88eaa53836088be" providerId="LiveId" clId="{8EB8E61F-5194-404A-A8C3-B64FD4999A02}" dt="2025-04-15T23:15:01.446" v="2072" actId="21"/>
          <ac:picMkLst>
            <pc:docMk/>
            <pc:sldMk cId="802511583" sldId="2175"/>
            <ac:picMk id="8" creationId="{A7AFC516-01F9-E457-33D8-7B46081A838F}"/>
          </ac:picMkLst>
        </pc:picChg>
        <pc:picChg chg="add del mod">
          <ac:chgData name="Hyechurn Jang" userId="a88eaa53836088be" providerId="LiveId" clId="{8EB8E61F-5194-404A-A8C3-B64FD4999A02}" dt="2025-04-15T23:15:29.584" v="2091" actId="478"/>
          <ac:picMkLst>
            <pc:docMk/>
            <pc:sldMk cId="802511583" sldId="2175"/>
            <ac:picMk id="9" creationId="{0D9E482F-678D-120D-45A8-01C261942501}"/>
          </ac:picMkLst>
        </pc:picChg>
        <pc:picChg chg="add del mod">
          <ac:chgData name="Hyechurn Jang" userId="a88eaa53836088be" providerId="LiveId" clId="{8EB8E61F-5194-404A-A8C3-B64FD4999A02}" dt="2025-04-15T23:15:29.584" v="2091" actId="478"/>
          <ac:picMkLst>
            <pc:docMk/>
            <pc:sldMk cId="802511583" sldId="2175"/>
            <ac:picMk id="10" creationId="{016C9DDC-DD6E-012F-069B-D0339DF1BCCF}"/>
          </ac:picMkLst>
        </pc:picChg>
        <pc:picChg chg="add del mod">
          <ac:chgData name="Hyechurn Jang" userId="a88eaa53836088be" providerId="LiveId" clId="{8EB8E61F-5194-404A-A8C3-B64FD4999A02}" dt="2025-04-15T23:43:19.908" v="3130" actId="478"/>
          <ac:picMkLst>
            <pc:docMk/>
            <pc:sldMk cId="802511583" sldId="2175"/>
            <ac:picMk id="11" creationId="{40BCF1E1-FA77-B74D-8111-2A61D893170D}"/>
          </ac:picMkLst>
        </pc:picChg>
        <pc:picChg chg="add mod">
          <ac:chgData name="Hyechurn Jang" userId="a88eaa53836088be" providerId="LiveId" clId="{8EB8E61F-5194-404A-A8C3-B64FD4999A02}" dt="2025-04-15T23:43:14.062" v="3129" actId="14100"/>
          <ac:picMkLst>
            <pc:docMk/>
            <pc:sldMk cId="802511583" sldId="2175"/>
            <ac:picMk id="13" creationId="{7C42CEE4-0A80-350C-3AFB-484DF0866FED}"/>
          </ac:picMkLst>
        </pc:picChg>
      </pc:sldChg>
      <pc:sldChg chg="addSp delSp modSp add mod">
        <pc:chgData name="Hyechurn Jang" userId="a88eaa53836088be" providerId="LiveId" clId="{8EB8E61F-5194-404A-A8C3-B64FD4999A02}" dt="2025-04-16T03:02:30.430" v="6854" actId="478"/>
        <pc:sldMkLst>
          <pc:docMk/>
          <pc:sldMk cId="2066181316" sldId="2176"/>
        </pc:sldMkLst>
        <pc:spChg chg="mod">
          <ac:chgData name="Hyechurn Jang" userId="a88eaa53836088be" providerId="LiveId" clId="{8EB8E61F-5194-404A-A8C3-B64FD4999A02}" dt="2025-04-15T23:16:33.267" v="2186" actId="20577"/>
          <ac:spMkLst>
            <pc:docMk/>
            <pc:sldMk cId="2066181316" sldId="2176"/>
            <ac:spMk id="2" creationId="{5EA429C3-444E-5D75-83B8-6C3137C75F45}"/>
          </ac:spMkLst>
        </pc:spChg>
        <pc:spChg chg="add mod">
          <ac:chgData name="Hyechurn Jang" userId="a88eaa53836088be" providerId="LiveId" clId="{8EB8E61F-5194-404A-A8C3-B64FD4999A02}" dt="2025-04-16T03:01:53.067" v="6845"/>
          <ac:spMkLst>
            <pc:docMk/>
            <pc:sldMk cId="2066181316" sldId="2176"/>
            <ac:spMk id="3" creationId="{7CB405DC-D91D-7765-7F25-21DC02A8F4AC}"/>
          </ac:spMkLst>
        </pc:spChg>
        <pc:spChg chg="add mod">
          <ac:chgData name="Hyechurn Jang" userId="a88eaa53836088be" providerId="LiveId" clId="{8EB8E61F-5194-404A-A8C3-B64FD4999A02}" dt="2025-04-16T03:02:03.294" v="6847" actId="1076"/>
          <ac:spMkLst>
            <pc:docMk/>
            <pc:sldMk cId="2066181316" sldId="2176"/>
            <ac:spMk id="4" creationId="{6657B507-3D9F-FAB7-C634-03C5F3F9E01D}"/>
          </ac:spMkLst>
        </pc:spChg>
        <pc:spChg chg="add mod">
          <ac:chgData name="Hyechurn Jang" userId="a88eaa53836088be" providerId="LiveId" clId="{8EB8E61F-5194-404A-A8C3-B64FD4999A02}" dt="2025-04-16T03:02:07.573" v="6848" actId="1076"/>
          <ac:spMkLst>
            <pc:docMk/>
            <pc:sldMk cId="2066181316" sldId="2176"/>
            <ac:spMk id="6" creationId="{1C126F05-4714-2AA2-D924-5D59DB03EFB6}"/>
          </ac:spMkLst>
        </pc:spChg>
        <pc:spChg chg="add mod">
          <ac:chgData name="Hyechurn Jang" userId="a88eaa53836088be" providerId="LiveId" clId="{8EB8E61F-5194-404A-A8C3-B64FD4999A02}" dt="2025-04-16T03:02:18.469" v="6851" actId="14100"/>
          <ac:spMkLst>
            <pc:docMk/>
            <pc:sldMk cId="2066181316" sldId="2176"/>
            <ac:spMk id="8" creationId="{77CE19AE-3FFA-EABB-A672-F55AC552D0FB}"/>
          </ac:spMkLst>
        </pc:spChg>
        <pc:spChg chg="add mod">
          <ac:chgData name="Hyechurn Jang" userId="a88eaa53836088be" providerId="LiveId" clId="{8EB8E61F-5194-404A-A8C3-B64FD4999A02}" dt="2025-04-16T03:02:28.341" v="6853" actId="14100"/>
          <ac:spMkLst>
            <pc:docMk/>
            <pc:sldMk cId="2066181316" sldId="2176"/>
            <ac:spMk id="9" creationId="{56AC1133-65F1-7413-6E7C-4714FE0E2454}"/>
          </ac:spMkLst>
        </pc:spChg>
        <pc:spChg chg="add del mod">
          <ac:chgData name="Hyechurn Jang" userId="a88eaa53836088be" providerId="LiveId" clId="{8EB8E61F-5194-404A-A8C3-B64FD4999A02}" dt="2025-04-16T03:02:30.430" v="6854" actId="478"/>
          <ac:spMkLst>
            <pc:docMk/>
            <pc:sldMk cId="2066181316" sldId="2176"/>
            <ac:spMk id="10" creationId="{DA0C8313-7BA2-12D2-CADE-D36D283FF5A1}"/>
          </ac:spMkLst>
        </pc:spChg>
        <pc:picChg chg="add del mod">
          <ac:chgData name="Hyechurn Jang" userId="a88eaa53836088be" providerId="LiveId" clId="{8EB8E61F-5194-404A-A8C3-B64FD4999A02}" dt="2025-04-15T23:15:46.166" v="2095" actId="478"/>
          <ac:picMkLst>
            <pc:docMk/>
            <pc:sldMk cId="2066181316" sldId="2176"/>
            <ac:picMk id="3" creationId="{903B9F51-8304-7F2D-22BC-8A4E62271FA4}"/>
          </ac:picMkLst>
        </pc:picChg>
        <pc:picChg chg="add del mod">
          <ac:chgData name="Hyechurn Jang" userId="a88eaa53836088be" providerId="LiveId" clId="{8EB8E61F-5194-404A-A8C3-B64FD4999A02}" dt="2025-04-15T23:14:51.672" v="2069" actId="21"/>
          <ac:picMkLst>
            <pc:docMk/>
            <pc:sldMk cId="2066181316" sldId="2176"/>
            <ac:picMk id="4" creationId="{B9504256-43E0-8E30-26FA-6EEFB120AE1C}"/>
          </ac:picMkLst>
        </pc:picChg>
        <pc:picChg chg="add mod">
          <ac:chgData name="Hyechurn Jang" userId="a88eaa53836088be" providerId="LiveId" clId="{8EB8E61F-5194-404A-A8C3-B64FD4999A02}" dt="2025-04-15T23:15:54.033" v="2098" actId="1076"/>
          <ac:picMkLst>
            <pc:docMk/>
            <pc:sldMk cId="2066181316" sldId="2176"/>
            <ac:picMk id="5" creationId="{8C74175D-AE37-92F2-F54C-F5178C798831}"/>
          </ac:picMkLst>
        </pc:picChg>
        <pc:picChg chg="add del mod">
          <ac:chgData name="Hyechurn Jang" userId="a88eaa53836088be" providerId="LiveId" clId="{8EB8E61F-5194-404A-A8C3-B64FD4999A02}" dt="2025-04-15T23:15:03.553" v="2073" actId="478"/>
          <ac:picMkLst>
            <pc:docMk/>
            <pc:sldMk cId="2066181316" sldId="2176"/>
            <ac:picMk id="6" creationId="{464C7F54-C042-8BE4-051A-0D2EB91A725D}"/>
          </ac:picMkLst>
        </pc:picChg>
        <pc:picChg chg="add del mod">
          <ac:chgData name="Hyechurn Jang" userId="a88eaa53836088be" providerId="LiveId" clId="{8EB8E61F-5194-404A-A8C3-B64FD4999A02}" dt="2025-04-15T23:15:46.166" v="2095" actId="478"/>
          <ac:picMkLst>
            <pc:docMk/>
            <pc:sldMk cId="2066181316" sldId="2176"/>
            <ac:picMk id="7" creationId="{97C57B7D-8027-7B0F-25C3-755361A02ECF}"/>
          </ac:picMkLst>
        </pc:picChg>
        <pc:cxnChg chg="add mod">
          <ac:chgData name="Hyechurn Jang" userId="a88eaa53836088be" providerId="LiveId" clId="{8EB8E61F-5194-404A-A8C3-B64FD4999A02}" dt="2025-04-16T03:02:07.573" v="6848" actId="1076"/>
          <ac:cxnSpMkLst>
            <pc:docMk/>
            <pc:sldMk cId="2066181316" sldId="2176"/>
            <ac:cxnSpMk id="7" creationId="{B8AEB392-533E-C7DD-0D18-ED35EBE28A69}"/>
          </ac:cxnSpMkLst>
        </pc:cxnChg>
      </pc:sldChg>
      <pc:sldChg chg="addSp delSp modSp add mod">
        <pc:chgData name="Hyechurn Jang" userId="a88eaa53836088be" providerId="LiveId" clId="{8EB8E61F-5194-404A-A8C3-B64FD4999A02}" dt="2025-04-16T03:03:05.658" v="6863" actId="478"/>
        <pc:sldMkLst>
          <pc:docMk/>
          <pc:sldMk cId="1039878580" sldId="2177"/>
        </pc:sldMkLst>
        <pc:spChg chg="mod">
          <ac:chgData name="Hyechurn Jang" userId="a88eaa53836088be" providerId="LiveId" clId="{8EB8E61F-5194-404A-A8C3-B64FD4999A02}" dt="2025-04-15T23:17:09.017" v="2256" actId="20577"/>
          <ac:spMkLst>
            <pc:docMk/>
            <pc:sldMk cId="1039878580" sldId="2177"/>
            <ac:spMk id="2" creationId="{97573174-8866-3317-FE0B-F985124AA173}"/>
          </ac:spMkLst>
        </pc:spChg>
        <pc:spChg chg="add mod">
          <ac:chgData name="Hyechurn Jang" userId="a88eaa53836088be" providerId="LiveId" clId="{8EB8E61F-5194-404A-A8C3-B64FD4999A02}" dt="2025-04-16T03:02:47.267" v="6856" actId="14100"/>
          <ac:spMkLst>
            <pc:docMk/>
            <pc:sldMk cId="1039878580" sldId="2177"/>
            <ac:spMk id="3" creationId="{82DC6E80-2E29-E41D-650D-4D87AB4A5537}"/>
          </ac:spMkLst>
        </pc:spChg>
        <pc:spChg chg="add mod">
          <ac:chgData name="Hyechurn Jang" userId="a88eaa53836088be" providerId="LiveId" clId="{8EB8E61F-5194-404A-A8C3-B64FD4999A02}" dt="2025-04-16T03:02:51.998" v="6858" actId="14100"/>
          <ac:spMkLst>
            <pc:docMk/>
            <pc:sldMk cId="1039878580" sldId="2177"/>
            <ac:spMk id="4" creationId="{D1415616-4C4B-0244-2380-3CEDBF292499}"/>
          </ac:spMkLst>
        </pc:spChg>
        <pc:spChg chg="add mod">
          <ac:chgData name="Hyechurn Jang" userId="a88eaa53836088be" providerId="LiveId" clId="{8EB8E61F-5194-404A-A8C3-B64FD4999A02}" dt="2025-04-16T03:03:00.233" v="6861" actId="14100"/>
          <ac:spMkLst>
            <pc:docMk/>
            <pc:sldMk cId="1039878580" sldId="2177"/>
            <ac:spMk id="7" creationId="{D3D90A03-08D7-1016-C6E3-AABFCCF12166}"/>
          </ac:spMkLst>
        </pc:spChg>
        <pc:spChg chg="add del mod">
          <ac:chgData name="Hyechurn Jang" userId="a88eaa53836088be" providerId="LiveId" clId="{8EB8E61F-5194-404A-A8C3-B64FD4999A02}" dt="2025-04-16T03:03:05.658" v="6863" actId="478"/>
          <ac:spMkLst>
            <pc:docMk/>
            <pc:sldMk cId="1039878580" sldId="2177"/>
            <ac:spMk id="8" creationId="{CAFDD737-0B37-D93B-E566-F32B848076A6}"/>
          </ac:spMkLst>
        </pc:spChg>
        <pc:picChg chg="add del mod">
          <ac:chgData name="Hyechurn Jang" userId="a88eaa53836088be" providerId="LiveId" clId="{8EB8E61F-5194-404A-A8C3-B64FD4999A02}" dt="2025-04-15T23:15:05.335" v="2074" actId="478"/>
          <ac:picMkLst>
            <pc:docMk/>
            <pc:sldMk cId="1039878580" sldId="2177"/>
            <ac:picMk id="4" creationId="{B9504256-43E0-8E30-26FA-6EEFB120AE1C}"/>
          </ac:picMkLst>
        </pc:picChg>
        <pc:picChg chg="add mod">
          <ac:chgData name="Hyechurn Jang" userId="a88eaa53836088be" providerId="LiveId" clId="{8EB8E61F-5194-404A-A8C3-B64FD4999A02}" dt="2025-04-15T23:16:01.489" v="2101" actId="1076"/>
          <ac:picMkLst>
            <pc:docMk/>
            <pc:sldMk cId="1039878580" sldId="2177"/>
            <ac:picMk id="5" creationId="{5D1A3411-6AF9-9620-C00C-7C39C472E586}"/>
          </ac:picMkLst>
        </pc:picChg>
        <pc:picChg chg="add del mod">
          <ac:chgData name="Hyechurn Jang" userId="a88eaa53836088be" providerId="LiveId" clId="{8EB8E61F-5194-404A-A8C3-B64FD4999A02}" dt="2025-04-15T23:15:57.864" v="2099" actId="478"/>
          <ac:picMkLst>
            <pc:docMk/>
            <pc:sldMk cId="1039878580" sldId="2177"/>
            <ac:picMk id="7" creationId="{9BD24DD4-9E4F-2CEA-1750-B3B97FBE055D}"/>
          </ac:picMkLst>
        </pc:picChg>
        <pc:picChg chg="add del mod">
          <ac:chgData name="Hyechurn Jang" userId="a88eaa53836088be" providerId="LiveId" clId="{8EB8E61F-5194-404A-A8C3-B64FD4999A02}" dt="2025-04-15T23:15:57.864" v="2099" actId="478"/>
          <ac:picMkLst>
            <pc:docMk/>
            <pc:sldMk cId="1039878580" sldId="2177"/>
            <ac:picMk id="9" creationId="{23CB42C9-09C9-2BAE-EA33-80BEBF9AA0A6}"/>
          </ac:picMkLst>
        </pc:picChg>
        <pc:cxnChg chg="add mod">
          <ac:chgData name="Hyechurn Jang" userId="a88eaa53836088be" providerId="LiveId" clId="{8EB8E61F-5194-404A-A8C3-B64FD4999A02}" dt="2025-04-16T03:02:51.998" v="6858" actId="14100"/>
          <ac:cxnSpMkLst>
            <pc:docMk/>
            <pc:sldMk cId="1039878580" sldId="2177"/>
            <ac:cxnSpMk id="6" creationId="{E43CCF67-2EA3-E18F-DFD5-B53FB2E27581}"/>
          </ac:cxnSpMkLst>
        </pc:cxnChg>
      </pc:sldChg>
      <pc:sldChg chg="addSp delSp modSp add mod ord">
        <pc:chgData name="Hyechurn Jang" userId="a88eaa53836088be" providerId="LiveId" clId="{8EB8E61F-5194-404A-A8C3-B64FD4999A02}" dt="2025-04-16T03:05:32.220" v="6957"/>
        <pc:sldMkLst>
          <pc:docMk/>
          <pc:sldMk cId="477382242" sldId="2178"/>
        </pc:sldMkLst>
        <pc:spChg chg="mod">
          <ac:chgData name="Hyechurn Jang" userId="a88eaa53836088be" providerId="LiveId" clId="{8EB8E61F-5194-404A-A8C3-B64FD4999A02}" dt="2025-04-15T23:22:52.122" v="2656" actId="20577"/>
          <ac:spMkLst>
            <pc:docMk/>
            <pc:sldMk cId="477382242" sldId="2178"/>
            <ac:spMk id="2" creationId="{F197E43F-458F-5E0D-6BC0-37C5AA38B6F0}"/>
          </ac:spMkLst>
        </pc:spChg>
        <pc:spChg chg="add mod">
          <ac:chgData name="Hyechurn Jang" userId="a88eaa53836088be" providerId="LiveId" clId="{8EB8E61F-5194-404A-A8C3-B64FD4999A02}" dt="2025-04-16T03:05:32.220" v="6957"/>
          <ac:spMkLst>
            <pc:docMk/>
            <pc:sldMk cId="477382242" sldId="2178"/>
            <ac:spMk id="3" creationId="{54D9EBAD-4B41-9CF4-5C7A-BD1D4A1FD263}"/>
          </ac:spMkLst>
        </pc:spChg>
        <pc:spChg chg="add mod">
          <ac:chgData name="Hyechurn Jang" userId="a88eaa53836088be" providerId="LiveId" clId="{8EB8E61F-5194-404A-A8C3-B64FD4999A02}" dt="2025-04-16T03:05:32.220" v="6957"/>
          <ac:spMkLst>
            <pc:docMk/>
            <pc:sldMk cId="477382242" sldId="2178"/>
            <ac:spMk id="4" creationId="{4E185C97-27AB-52F7-FD41-E35F51F6DA7B}"/>
          </ac:spMkLst>
        </pc:spChg>
        <pc:spChg chg="add mod">
          <ac:chgData name="Hyechurn Jang" userId="a88eaa53836088be" providerId="LiveId" clId="{8EB8E61F-5194-404A-A8C3-B64FD4999A02}" dt="2025-04-16T03:05:32.220" v="6957"/>
          <ac:spMkLst>
            <pc:docMk/>
            <pc:sldMk cId="477382242" sldId="2178"/>
            <ac:spMk id="5" creationId="{CCBA4F26-66E5-B6D5-00F2-2B11C86A15BF}"/>
          </ac:spMkLst>
        </pc:spChg>
        <pc:picChg chg="add del mod">
          <ac:chgData name="Hyechurn Jang" userId="a88eaa53836088be" providerId="LiveId" clId="{8EB8E61F-5194-404A-A8C3-B64FD4999A02}" dt="2025-04-15T23:18:08.431" v="2287" actId="478"/>
          <ac:picMkLst>
            <pc:docMk/>
            <pc:sldMk cId="477382242" sldId="2178"/>
            <ac:picMk id="3" creationId="{75D263EA-B30B-8607-3703-EC93893BC261}"/>
          </ac:picMkLst>
        </pc:picChg>
        <pc:picChg chg="add del mod">
          <ac:chgData name="Hyechurn Jang" userId="a88eaa53836088be" providerId="LiveId" clId="{8EB8E61F-5194-404A-A8C3-B64FD4999A02}" dt="2025-04-15T23:18:48.292" v="2301" actId="478"/>
          <ac:picMkLst>
            <pc:docMk/>
            <pc:sldMk cId="477382242" sldId="2178"/>
            <ac:picMk id="5" creationId="{90D8F579-830D-DCEE-143C-EF6364AD203F}"/>
          </ac:picMkLst>
        </pc:picChg>
        <pc:picChg chg="add del mod">
          <ac:chgData name="Hyechurn Jang" userId="a88eaa53836088be" providerId="LiveId" clId="{8EB8E61F-5194-404A-A8C3-B64FD4999A02}" dt="2025-04-15T23:18:55.376" v="2303" actId="21"/>
          <ac:picMkLst>
            <pc:docMk/>
            <pc:sldMk cId="477382242" sldId="2178"/>
            <ac:picMk id="7" creationId="{A52F874F-2288-55D9-E5A3-1E5C130E15E2}"/>
          </ac:picMkLst>
        </pc:picChg>
        <pc:picChg chg="add mod">
          <ac:chgData name="Hyechurn Jang" userId="a88eaa53836088be" providerId="LiveId" clId="{8EB8E61F-5194-404A-A8C3-B64FD4999A02}" dt="2025-04-15T23:19:21.460" v="2316" actId="12788"/>
          <ac:picMkLst>
            <pc:docMk/>
            <pc:sldMk cId="477382242" sldId="2178"/>
            <ac:picMk id="9" creationId="{6EE42BCD-58CC-ECD7-BAFC-172071965EDB}"/>
          </ac:picMkLst>
        </pc:picChg>
        <pc:picChg chg="add del mod">
          <ac:chgData name="Hyechurn Jang" userId="a88eaa53836088be" providerId="LiveId" clId="{8EB8E61F-5194-404A-A8C3-B64FD4999A02}" dt="2025-04-15T23:19:19.935" v="2315" actId="478"/>
          <ac:picMkLst>
            <pc:docMk/>
            <pc:sldMk cId="477382242" sldId="2178"/>
            <ac:picMk id="11" creationId="{A753B768-5BC2-82C5-FCC4-CA4734950F55}"/>
          </ac:picMkLst>
        </pc:picChg>
        <pc:picChg chg="add del mod">
          <ac:chgData name="Hyechurn Jang" userId="a88eaa53836088be" providerId="LiveId" clId="{8EB8E61F-5194-404A-A8C3-B64FD4999A02}" dt="2025-04-15T23:18:55.376" v="2303" actId="21"/>
          <ac:picMkLst>
            <pc:docMk/>
            <pc:sldMk cId="477382242" sldId="2178"/>
            <ac:picMk id="13" creationId="{A85B2071-8650-3A7A-F9B5-94B45C3EED86}"/>
          </ac:picMkLst>
        </pc:picChg>
        <pc:picChg chg="add del mod">
          <ac:chgData name="Hyechurn Jang" userId="a88eaa53836088be" providerId="LiveId" clId="{8EB8E61F-5194-404A-A8C3-B64FD4999A02}" dt="2025-04-15T23:18:43.341" v="2298" actId="21"/>
          <ac:picMkLst>
            <pc:docMk/>
            <pc:sldMk cId="477382242" sldId="2178"/>
            <ac:picMk id="15" creationId="{BFD71CA2-B232-D92A-2889-AEE53EAB72C0}"/>
          </ac:picMkLst>
        </pc:picChg>
        <pc:picChg chg="add del mod">
          <ac:chgData name="Hyechurn Jang" userId="a88eaa53836088be" providerId="LiveId" clId="{8EB8E61F-5194-404A-A8C3-B64FD4999A02}" dt="2025-04-15T23:18:43.341" v="2298" actId="21"/>
          <ac:picMkLst>
            <pc:docMk/>
            <pc:sldMk cId="477382242" sldId="2178"/>
            <ac:picMk id="17" creationId="{6FB4A138-051D-E00F-B977-39FEC81F46EA}"/>
          </ac:picMkLst>
        </pc:picChg>
      </pc:sldChg>
      <pc:sldChg chg="addSp delSp modSp add mod">
        <pc:chgData name="Hyechurn Jang" userId="a88eaa53836088be" providerId="LiveId" clId="{8EB8E61F-5194-404A-A8C3-B64FD4999A02}" dt="2025-04-16T03:06:17.289" v="6970"/>
        <pc:sldMkLst>
          <pc:docMk/>
          <pc:sldMk cId="4197480646" sldId="2179"/>
        </pc:sldMkLst>
        <pc:spChg chg="mod">
          <ac:chgData name="Hyechurn Jang" userId="a88eaa53836088be" providerId="LiveId" clId="{8EB8E61F-5194-404A-A8C3-B64FD4999A02}" dt="2025-04-15T23:23:06.318" v="2671" actId="20577"/>
          <ac:spMkLst>
            <pc:docMk/>
            <pc:sldMk cId="4197480646" sldId="2179"/>
            <ac:spMk id="2" creationId="{8E6EC5B9-82AE-8667-345D-E4AA0BFF54BF}"/>
          </ac:spMkLst>
        </pc:spChg>
        <pc:spChg chg="add mod">
          <ac:chgData name="Hyechurn Jang" userId="a88eaa53836088be" providerId="LiveId" clId="{8EB8E61F-5194-404A-A8C3-B64FD4999A02}" dt="2025-04-16T03:06:17.289" v="6970"/>
          <ac:spMkLst>
            <pc:docMk/>
            <pc:sldMk cId="4197480646" sldId="2179"/>
            <ac:spMk id="3" creationId="{5424502F-178C-F119-D977-2EF2242E308B}"/>
          </ac:spMkLst>
        </pc:spChg>
        <pc:spChg chg="add mod">
          <ac:chgData name="Hyechurn Jang" userId="a88eaa53836088be" providerId="LiveId" clId="{8EB8E61F-5194-404A-A8C3-B64FD4999A02}" dt="2025-04-16T03:06:17.289" v="6970"/>
          <ac:spMkLst>
            <pc:docMk/>
            <pc:sldMk cId="4197480646" sldId="2179"/>
            <ac:spMk id="4" creationId="{D3C44897-783A-1D39-2773-71CD8C9C962E}"/>
          </ac:spMkLst>
        </pc:spChg>
        <pc:spChg chg="add mod">
          <ac:chgData name="Hyechurn Jang" userId="a88eaa53836088be" providerId="LiveId" clId="{8EB8E61F-5194-404A-A8C3-B64FD4999A02}" dt="2025-04-16T03:06:17.289" v="6970"/>
          <ac:spMkLst>
            <pc:docMk/>
            <pc:sldMk cId="4197480646" sldId="2179"/>
            <ac:spMk id="5" creationId="{FE49E9A3-EF0E-C85B-9AA8-4D10A8EF5F70}"/>
          </ac:spMkLst>
        </pc:spChg>
        <pc:picChg chg="add mod">
          <ac:chgData name="Hyechurn Jang" userId="a88eaa53836088be" providerId="LiveId" clId="{8EB8E61F-5194-404A-A8C3-B64FD4999A02}" dt="2025-04-15T23:19:33.395" v="2321" actId="12788"/>
          <ac:picMkLst>
            <pc:docMk/>
            <pc:sldMk cId="4197480646" sldId="2179"/>
            <ac:picMk id="15" creationId="{BFD71CA2-B232-D92A-2889-AEE53EAB72C0}"/>
          </ac:picMkLst>
        </pc:picChg>
        <pc:picChg chg="add del mod">
          <ac:chgData name="Hyechurn Jang" userId="a88eaa53836088be" providerId="LiveId" clId="{8EB8E61F-5194-404A-A8C3-B64FD4999A02}" dt="2025-04-15T23:19:31.875" v="2320" actId="478"/>
          <ac:picMkLst>
            <pc:docMk/>
            <pc:sldMk cId="4197480646" sldId="2179"/>
            <ac:picMk id="17" creationId="{6FB4A138-051D-E00F-B977-39FEC81F46EA}"/>
          </ac:picMkLst>
        </pc:picChg>
      </pc:sldChg>
      <pc:sldChg chg="addSp delSp modSp add mod ord">
        <pc:chgData name="Hyechurn Jang" userId="a88eaa53836088be" providerId="LiveId" clId="{8EB8E61F-5194-404A-A8C3-B64FD4999A02}" dt="2025-04-16T03:05:24.407" v="6956" actId="14100"/>
        <pc:sldMkLst>
          <pc:docMk/>
          <pc:sldMk cId="3672160406" sldId="2180"/>
        </pc:sldMkLst>
        <pc:spChg chg="mod">
          <ac:chgData name="Hyechurn Jang" userId="a88eaa53836088be" providerId="LiveId" clId="{8EB8E61F-5194-404A-A8C3-B64FD4999A02}" dt="2025-04-15T23:22:20.357" v="2588" actId="20577"/>
          <ac:spMkLst>
            <pc:docMk/>
            <pc:sldMk cId="3672160406" sldId="2180"/>
            <ac:spMk id="2" creationId="{8F5708AB-265F-7117-D9E1-24C8FA98901F}"/>
          </ac:spMkLst>
        </pc:spChg>
        <pc:spChg chg="add mod">
          <ac:chgData name="Hyechurn Jang" userId="a88eaa53836088be" providerId="LiveId" clId="{8EB8E61F-5194-404A-A8C3-B64FD4999A02}" dt="2025-04-16T03:05:18.807" v="6954" actId="1076"/>
          <ac:spMkLst>
            <pc:docMk/>
            <pc:sldMk cId="3672160406" sldId="2180"/>
            <ac:spMk id="3" creationId="{544F1D19-782F-FE08-DADB-AE4EAA342FB2}"/>
          </ac:spMkLst>
        </pc:spChg>
        <pc:spChg chg="add mod">
          <ac:chgData name="Hyechurn Jang" userId="a88eaa53836088be" providerId="LiveId" clId="{8EB8E61F-5194-404A-A8C3-B64FD4999A02}" dt="2025-04-16T03:05:00.510" v="6952" actId="14100"/>
          <ac:spMkLst>
            <pc:docMk/>
            <pc:sldMk cId="3672160406" sldId="2180"/>
            <ac:spMk id="4" creationId="{52AB2717-5F3A-4E9D-80F0-239E5F4E1825}"/>
          </ac:spMkLst>
        </pc:spChg>
        <pc:spChg chg="add mod">
          <ac:chgData name="Hyechurn Jang" userId="a88eaa53836088be" providerId="LiveId" clId="{8EB8E61F-5194-404A-A8C3-B64FD4999A02}" dt="2025-04-16T03:05:24.407" v="6956" actId="14100"/>
          <ac:spMkLst>
            <pc:docMk/>
            <pc:sldMk cId="3672160406" sldId="2180"/>
            <ac:spMk id="5" creationId="{582E9521-CD2E-1490-DF00-1F9DEE217573}"/>
          </ac:spMkLst>
        </pc:spChg>
        <pc:picChg chg="add del mod">
          <ac:chgData name="Hyechurn Jang" userId="a88eaa53836088be" providerId="LiveId" clId="{8EB8E61F-5194-404A-A8C3-B64FD4999A02}" dt="2025-04-15T23:19:07.641" v="2310" actId="478"/>
          <ac:picMkLst>
            <pc:docMk/>
            <pc:sldMk cId="3672160406" sldId="2180"/>
            <ac:picMk id="7" creationId="{A52F874F-2288-55D9-E5A3-1E5C130E15E2}"/>
          </ac:picMkLst>
        </pc:picChg>
        <pc:picChg chg="add mod">
          <ac:chgData name="Hyechurn Jang" userId="a88eaa53836088be" providerId="LiveId" clId="{8EB8E61F-5194-404A-A8C3-B64FD4999A02}" dt="2025-04-16T03:05:18.807" v="6954" actId="1076"/>
          <ac:picMkLst>
            <pc:docMk/>
            <pc:sldMk cId="3672160406" sldId="2180"/>
            <ac:picMk id="13" creationId="{A85B2071-8650-3A7A-F9B5-94B45C3EED86}"/>
          </ac:picMkLst>
        </pc:picChg>
      </pc:sldChg>
      <pc:sldChg chg="addSp delSp modSp add mod ord">
        <pc:chgData name="Hyechurn Jang" userId="a88eaa53836088be" providerId="LiveId" clId="{8EB8E61F-5194-404A-A8C3-B64FD4999A02}" dt="2025-04-16T03:10:02.802" v="7062"/>
        <pc:sldMkLst>
          <pc:docMk/>
          <pc:sldMk cId="2549987263" sldId="2181"/>
        </pc:sldMkLst>
        <pc:spChg chg="mod">
          <ac:chgData name="Hyechurn Jang" userId="a88eaa53836088be" providerId="LiveId" clId="{8EB8E61F-5194-404A-A8C3-B64FD4999A02}" dt="2025-04-15T23:28:32.059" v="2983" actId="20577"/>
          <ac:spMkLst>
            <pc:docMk/>
            <pc:sldMk cId="2549987263" sldId="2181"/>
            <ac:spMk id="2" creationId="{AC89B0CF-F603-6B07-5D91-725C86784CE8}"/>
          </ac:spMkLst>
        </pc:spChg>
        <pc:spChg chg="add mod">
          <ac:chgData name="Hyechurn Jang" userId="a88eaa53836088be" providerId="LiveId" clId="{8EB8E61F-5194-404A-A8C3-B64FD4999A02}" dt="2025-04-16T03:06:35.648" v="6974" actId="14100"/>
          <ac:spMkLst>
            <pc:docMk/>
            <pc:sldMk cId="2549987263" sldId="2181"/>
            <ac:spMk id="3" creationId="{71E68728-0719-5632-1B44-07D7B5D20824}"/>
          </ac:spMkLst>
        </pc:spChg>
        <pc:spChg chg="add mod">
          <ac:chgData name="Hyechurn Jang" userId="a88eaa53836088be" providerId="LiveId" clId="{8EB8E61F-5194-404A-A8C3-B64FD4999A02}" dt="2025-04-16T03:07:19.933" v="7003" actId="14100"/>
          <ac:spMkLst>
            <pc:docMk/>
            <pc:sldMk cId="2549987263" sldId="2181"/>
            <ac:spMk id="4" creationId="{5CE92B38-9AB3-21DF-8430-741ED53B4FEF}"/>
          </ac:spMkLst>
        </pc:spChg>
        <pc:spChg chg="add del mod">
          <ac:chgData name="Hyechurn Jang" userId="a88eaa53836088be" providerId="LiveId" clId="{8EB8E61F-5194-404A-A8C3-B64FD4999A02}" dt="2025-04-16T03:08:38.347" v="7046" actId="478"/>
          <ac:spMkLst>
            <pc:docMk/>
            <pc:sldMk cId="2549987263" sldId="2181"/>
            <ac:spMk id="5" creationId="{33FCD669-BB12-F883-360A-C5B63FCBB12A}"/>
          </ac:spMkLst>
        </pc:spChg>
        <pc:spChg chg="add mod">
          <ac:chgData name="Hyechurn Jang" userId="a88eaa53836088be" providerId="LiveId" clId="{8EB8E61F-5194-404A-A8C3-B64FD4999A02}" dt="2025-04-16T03:06:40.893" v="6977" actId="14100"/>
          <ac:spMkLst>
            <pc:docMk/>
            <pc:sldMk cId="2549987263" sldId="2181"/>
            <ac:spMk id="7" creationId="{84A70759-CE63-0D86-3909-04207F4E654C}"/>
          </ac:spMkLst>
        </pc:spChg>
        <pc:spChg chg="add mod">
          <ac:chgData name="Hyechurn Jang" userId="a88eaa53836088be" providerId="LiveId" clId="{8EB8E61F-5194-404A-A8C3-B64FD4999A02}" dt="2025-04-16T03:07:13.453" v="7001" actId="14100"/>
          <ac:spMkLst>
            <pc:docMk/>
            <pc:sldMk cId="2549987263" sldId="2181"/>
            <ac:spMk id="8" creationId="{271E13FD-EF76-1082-2EDF-C3524792F46D}"/>
          </ac:spMkLst>
        </pc:spChg>
        <pc:spChg chg="add mod">
          <ac:chgData name="Hyechurn Jang" userId="a88eaa53836088be" providerId="LiveId" clId="{8EB8E61F-5194-404A-A8C3-B64FD4999A02}" dt="2025-04-16T03:08:34.957" v="7045" actId="1076"/>
          <ac:spMkLst>
            <pc:docMk/>
            <pc:sldMk cId="2549987263" sldId="2181"/>
            <ac:spMk id="9" creationId="{2D9322D8-E274-3652-7146-29D10D4A2A29}"/>
          </ac:spMkLst>
        </pc:spChg>
        <pc:spChg chg="add mod">
          <ac:chgData name="Hyechurn Jang" userId="a88eaa53836088be" providerId="LiveId" clId="{8EB8E61F-5194-404A-A8C3-B64FD4999A02}" dt="2025-04-16T03:08:46.310" v="7048" actId="14100"/>
          <ac:spMkLst>
            <pc:docMk/>
            <pc:sldMk cId="2549987263" sldId="2181"/>
            <ac:spMk id="10" creationId="{E65F591A-7AA2-5F77-C689-9CAFBF3241E0}"/>
          </ac:spMkLst>
        </pc:spChg>
        <pc:picChg chg="add del mod">
          <ac:chgData name="Hyechurn Jang" userId="a88eaa53836088be" providerId="LiveId" clId="{8EB8E61F-5194-404A-A8C3-B64FD4999A02}" dt="2025-04-15T23:25:19.040" v="2830" actId="478"/>
          <ac:picMkLst>
            <pc:docMk/>
            <pc:sldMk cId="2549987263" sldId="2181"/>
            <ac:picMk id="4" creationId="{6F3D91F5-A109-19D3-AA8A-10FDCB062C25}"/>
          </ac:picMkLst>
        </pc:picChg>
        <pc:picChg chg="add mod">
          <ac:chgData name="Hyechurn Jang" userId="a88eaa53836088be" providerId="LiveId" clId="{8EB8E61F-5194-404A-A8C3-B64FD4999A02}" dt="2025-04-15T23:25:20.694" v="2831" actId="12788"/>
          <ac:picMkLst>
            <pc:docMk/>
            <pc:sldMk cId="2549987263" sldId="2181"/>
            <ac:picMk id="6" creationId="{1D8572B8-23F1-39C4-95EB-19E6F4A3428B}"/>
          </ac:picMkLst>
        </pc:picChg>
        <pc:picChg chg="add del mod">
          <ac:chgData name="Hyechurn Jang" userId="a88eaa53836088be" providerId="LiveId" clId="{8EB8E61F-5194-404A-A8C3-B64FD4999A02}" dt="2025-04-15T23:24:57.461" v="2796" actId="478"/>
          <ac:picMkLst>
            <pc:docMk/>
            <pc:sldMk cId="2549987263" sldId="2181"/>
            <ac:picMk id="7" creationId="{E0D1AC7E-C635-233D-1CD5-422BBBF4BCEC}"/>
          </ac:picMkLst>
        </pc:picChg>
      </pc:sldChg>
      <pc:sldChg chg="addSp modSp add del mod">
        <pc:chgData name="Hyechurn Jang" userId="a88eaa53836088be" providerId="LiveId" clId="{8EB8E61F-5194-404A-A8C3-B64FD4999A02}" dt="2025-04-16T00:00:30.859" v="3483" actId="47"/>
        <pc:sldMkLst>
          <pc:docMk/>
          <pc:sldMk cId="4228452033" sldId="2182"/>
        </pc:sldMkLst>
        <pc:spChg chg="mod">
          <ac:chgData name="Hyechurn Jang" userId="a88eaa53836088be" providerId="LiveId" clId="{8EB8E61F-5194-404A-A8C3-B64FD4999A02}" dt="2025-04-15T23:55:17.337" v="3461" actId="20577"/>
          <ac:spMkLst>
            <pc:docMk/>
            <pc:sldMk cId="4228452033" sldId="2182"/>
            <ac:spMk id="2" creationId="{6941B177-6FA3-40CC-C926-DDF4B93D474E}"/>
          </ac:spMkLst>
        </pc:spChg>
        <pc:picChg chg="add mod">
          <ac:chgData name="Hyechurn Jang" userId="a88eaa53836088be" providerId="LiveId" clId="{8EB8E61F-5194-404A-A8C3-B64FD4999A02}" dt="2025-04-15T23:25:49.935" v="2834"/>
          <ac:picMkLst>
            <pc:docMk/>
            <pc:sldMk cId="4228452033" sldId="2182"/>
            <ac:picMk id="3" creationId="{44899FA6-F993-8FC8-53CA-CBA3268A153B}"/>
          </ac:picMkLst>
        </pc:picChg>
        <pc:picChg chg="add mod">
          <ac:chgData name="Hyechurn Jang" userId="a88eaa53836088be" providerId="LiveId" clId="{8EB8E61F-5194-404A-A8C3-B64FD4999A02}" dt="2025-04-15T23:54:59.677" v="3408" actId="12788"/>
          <ac:picMkLst>
            <pc:docMk/>
            <pc:sldMk cId="4228452033" sldId="2182"/>
            <ac:picMk id="5" creationId="{14B3F76E-E61A-8C20-B98E-F18920D91090}"/>
          </ac:picMkLst>
        </pc:picChg>
      </pc:sldChg>
      <pc:sldChg chg="add del">
        <pc:chgData name="Hyechurn Jang" userId="a88eaa53836088be" providerId="LiveId" clId="{8EB8E61F-5194-404A-A8C3-B64FD4999A02}" dt="2025-04-16T00:18:40.538" v="4477" actId="47"/>
        <pc:sldMkLst>
          <pc:docMk/>
          <pc:sldMk cId="580777673" sldId="2183"/>
        </pc:sldMkLst>
      </pc:sldChg>
      <pc:sldChg chg="add del">
        <pc:chgData name="Hyechurn Jang" userId="a88eaa53836088be" providerId="LiveId" clId="{8EB8E61F-5194-404A-A8C3-B64FD4999A02}" dt="2025-04-16T00:18:40.538" v="4477" actId="47"/>
        <pc:sldMkLst>
          <pc:docMk/>
          <pc:sldMk cId="1493730714" sldId="2184"/>
        </pc:sldMkLst>
      </pc:sldChg>
      <pc:sldChg chg="addSp delSp modSp add mod">
        <pc:chgData name="Hyechurn Jang" userId="a88eaa53836088be" providerId="LiveId" clId="{8EB8E61F-5194-404A-A8C3-B64FD4999A02}" dt="2025-04-16T03:06:01.952" v="6968" actId="14100"/>
        <pc:sldMkLst>
          <pc:docMk/>
          <pc:sldMk cId="2893095582" sldId="2185"/>
        </pc:sldMkLst>
        <pc:spChg chg="mod">
          <ac:chgData name="Hyechurn Jang" userId="a88eaa53836088be" providerId="LiveId" clId="{8EB8E61F-5194-404A-A8C3-B64FD4999A02}" dt="2025-04-15T23:22:41.964" v="2649" actId="20577"/>
          <ac:spMkLst>
            <pc:docMk/>
            <pc:sldMk cId="2893095582" sldId="2185"/>
            <ac:spMk id="2" creationId="{BA97A482-F38C-AA4E-433E-B7E6C2E867EF}"/>
          </ac:spMkLst>
        </pc:spChg>
        <pc:spChg chg="add mod">
          <ac:chgData name="Hyechurn Jang" userId="a88eaa53836088be" providerId="LiveId" clId="{8EB8E61F-5194-404A-A8C3-B64FD4999A02}" dt="2025-04-16T03:05:37.560" v="6958"/>
          <ac:spMkLst>
            <pc:docMk/>
            <pc:sldMk cId="2893095582" sldId="2185"/>
            <ac:spMk id="3" creationId="{22A29D2E-1B2C-2D4D-78A9-1BB6798998DF}"/>
          </ac:spMkLst>
        </pc:spChg>
        <pc:spChg chg="add mod">
          <ac:chgData name="Hyechurn Jang" userId="a88eaa53836088be" providerId="LiveId" clId="{8EB8E61F-5194-404A-A8C3-B64FD4999A02}" dt="2025-04-16T03:05:37.560" v="6958"/>
          <ac:spMkLst>
            <pc:docMk/>
            <pc:sldMk cId="2893095582" sldId="2185"/>
            <ac:spMk id="4" creationId="{732994A8-102F-55D0-11A5-19F122F41271}"/>
          </ac:spMkLst>
        </pc:spChg>
        <pc:spChg chg="add mod">
          <ac:chgData name="Hyechurn Jang" userId="a88eaa53836088be" providerId="LiveId" clId="{8EB8E61F-5194-404A-A8C3-B64FD4999A02}" dt="2025-04-16T03:05:37.560" v="6958"/>
          <ac:spMkLst>
            <pc:docMk/>
            <pc:sldMk cId="2893095582" sldId="2185"/>
            <ac:spMk id="5" creationId="{5B7DE147-544D-5373-2181-D173A2F02D0D}"/>
          </ac:spMkLst>
        </pc:spChg>
        <pc:spChg chg="add mod">
          <ac:chgData name="Hyechurn Jang" userId="a88eaa53836088be" providerId="LiveId" clId="{8EB8E61F-5194-404A-A8C3-B64FD4999A02}" dt="2025-04-16T03:05:47.494" v="6961" actId="14100"/>
          <ac:spMkLst>
            <pc:docMk/>
            <pc:sldMk cId="2893095582" sldId="2185"/>
            <ac:spMk id="6" creationId="{1B640AD6-1BE2-07FB-9C00-2A4BE9F22A39}"/>
          </ac:spMkLst>
        </pc:spChg>
        <pc:spChg chg="add mod">
          <ac:chgData name="Hyechurn Jang" userId="a88eaa53836088be" providerId="LiveId" clId="{8EB8E61F-5194-404A-A8C3-B64FD4999A02}" dt="2025-04-16T03:05:56.475" v="6965" actId="14100"/>
          <ac:spMkLst>
            <pc:docMk/>
            <pc:sldMk cId="2893095582" sldId="2185"/>
            <ac:spMk id="8" creationId="{6DEA55E6-6ACC-EE1E-173F-B497E6678C4C}"/>
          </ac:spMkLst>
        </pc:spChg>
        <pc:spChg chg="add mod">
          <ac:chgData name="Hyechurn Jang" userId="a88eaa53836088be" providerId="LiveId" clId="{8EB8E61F-5194-404A-A8C3-B64FD4999A02}" dt="2025-04-16T03:06:01.952" v="6968" actId="14100"/>
          <ac:spMkLst>
            <pc:docMk/>
            <pc:sldMk cId="2893095582" sldId="2185"/>
            <ac:spMk id="9" creationId="{56439294-122E-BF9D-5B52-B29384A3BBAF}"/>
          </ac:spMkLst>
        </pc:spChg>
        <pc:picChg chg="mod">
          <ac:chgData name="Hyechurn Jang" userId="a88eaa53836088be" providerId="LiveId" clId="{8EB8E61F-5194-404A-A8C3-B64FD4999A02}" dt="2025-04-15T23:19:14.172" v="2313" actId="12788"/>
          <ac:picMkLst>
            <pc:docMk/>
            <pc:sldMk cId="2893095582" sldId="2185"/>
            <ac:picMk id="7" creationId="{3B8AFAC3-1BE0-015D-9E7B-A47B94D8D720}"/>
          </ac:picMkLst>
        </pc:picChg>
        <pc:picChg chg="del">
          <ac:chgData name="Hyechurn Jang" userId="a88eaa53836088be" providerId="LiveId" clId="{8EB8E61F-5194-404A-A8C3-B64FD4999A02}" dt="2025-04-15T23:19:12.066" v="2312" actId="478"/>
          <ac:picMkLst>
            <pc:docMk/>
            <pc:sldMk cId="2893095582" sldId="2185"/>
            <ac:picMk id="13" creationId="{F8D3EEAA-FC06-D18C-28A1-590B0E28B1AF}"/>
          </ac:picMkLst>
        </pc:picChg>
      </pc:sldChg>
      <pc:sldChg chg="addSp delSp modSp add mod">
        <pc:chgData name="Hyechurn Jang" userId="a88eaa53836088be" providerId="LiveId" clId="{8EB8E61F-5194-404A-A8C3-B64FD4999A02}" dt="2025-04-16T03:06:09.381" v="6969"/>
        <pc:sldMkLst>
          <pc:docMk/>
          <pc:sldMk cId="1081015571" sldId="2186"/>
        </pc:sldMkLst>
        <pc:spChg chg="mod">
          <ac:chgData name="Hyechurn Jang" userId="a88eaa53836088be" providerId="LiveId" clId="{8EB8E61F-5194-404A-A8C3-B64FD4999A02}" dt="2025-04-15T23:22:58.744" v="2663" actId="20577"/>
          <ac:spMkLst>
            <pc:docMk/>
            <pc:sldMk cId="1081015571" sldId="2186"/>
            <ac:spMk id="2" creationId="{DCA741BB-ED46-AB92-EA3D-18C39E54BBBD}"/>
          </ac:spMkLst>
        </pc:spChg>
        <pc:spChg chg="add mod">
          <ac:chgData name="Hyechurn Jang" userId="a88eaa53836088be" providerId="LiveId" clId="{8EB8E61F-5194-404A-A8C3-B64FD4999A02}" dt="2025-04-16T03:06:09.381" v="6969"/>
          <ac:spMkLst>
            <pc:docMk/>
            <pc:sldMk cId="1081015571" sldId="2186"/>
            <ac:spMk id="3" creationId="{712C8C69-873B-FBAE-6982-A8375F69A185}"/>
          </ac:spMkLst>
        </pc:spChg>
        <pc:spChg chg="add mod">
          <ac:chgData name="Hyechurn Jang" userId="a88eaa53836088be" providerId="LiveId" clId="{8EB8E61F-5194-404A-A8C3-B64FD4999A02}" dt="2025-04-16T03:06:09.381" v="6969"/>
          <ac:spMkLst>
            <pc:docMk/>
            <pc:sldMk cId="1081015571" sldId="2186"/>
            <ac:spMk id="4" creationId="{588DF78C-A938-500C-8F79-F9B0AE33D1AB}"/>
          </ac:spMkLst>
        </pc:spChg>
        <pc:spChg chg="add mod">
          <ac:chgData name="Hyechurn Jang" userId="a88eaa53836088be" providerId="LiveId" clId="{8EB8E61F-5194-404A-A8C3-B64FD4999A02}" dt="2025-04-16T03:06:09.381" v="6969"/>
          <ac:spMkLst>
            <pc:docMk/>
            <pc:sldMk cId="1081015571" sldId="2186"/>
            <ac:spMk id="5" creationId="{F072FB12-4256-7114-9C53-9CB19CB22C9B}"/>
          </ac:spMkLst>
        </pc:spChg>
        <pc:picChg chg="del">
          <ac:chgData name="Hyechurn Jang" userId="a88eaa53836088be" providerId="LiveId" clId="{8EB8E61F-5194-404A-A8C3-B64FD4999A02}" dt="2025-04-15T23:19:23.554" v="2317" actId="478"/>
          <ac:picMkLst>
            <pc:docMk/>
            <pc:sldMk cId="1081015571" sldId="2186"/>
            <ac:picMk id="9" creationId="{52955AB6-6B13-980C-97D0-0C2F8E224689}"/>
          </ac:picMkLst>
        </pc:picChg>
        <pc:picChg chg="mod">
          <ac:chgData name="Hyechurn Jang" userId="a88eaa53836088be" providerId="LiveId" clId="{8EB8E61F-5194-404A-A8C3-B64FD4999A02}" dt="2025-04-15T23:19:24.969" v="2318" actId="12788"/>
          <ac:picMkLst>
            <pc:docMk/>
            <pc:sldMk cId="1081015571" sldId="2186"/>
            <ac:picMk id="11" creationId="{0F6EE098-2964-806C-286E-F423C45672D7}"/>
          </ac:picMkLst>
        </pc:picChg>
      </pc:sldChg>
      <pc:sldChg chg="addSp delSp modSp add mod">
        <pc:chgData name="Hyechurn Jang" userId="a88eaa53836088be" providerId="LiveId" clId="{8EB8E61F-5194-404A-A8C3-B64FD4999A02}" dt="2025-04-16T03:06:21.728" v="6971"/>
        <pc:sldMkLst>
          <pc:docMk/>
          <pc:sldMk cId="840859490" sldId="2187"/>
        </pc:sldMkLst>
        <pc:spChg chg="mod">
          <ac:chgData name="Hyechurn Jang" userId="a88eaa53836088be" providerId="LiveId" clId="{8EB8E61F-5194-404A-A8C3-B64FD4999A02}" dt="2025-04-15T23:24:19.072" v="2786" actId="6549"/>
          <ac:spMkLst>
            <pc:docMk/>
            <pc:sldMk cId="840859490" sldId="2187"/>
            <ac:spMk id="2" creationId="{03EF0D95-CE59-56DF-7FCD-5A0E9CB5E59E}"/>
          </ac:spMkLst>
        </pc:spChg>
        <pc:spChg chg="add mod">
          <ac:chgData name="Hyechurn Jang" userId="a88eaa53836088be" providerId="LiveId" clId="{8EB8E61F-5194-404A-A8C3-B64FD4999A02}" dt="2025-04-16T03:06:21.728" v="6971"/>
          <ac:spMkLst>
            <pc:docMk/>
            <pc:sldMk cId="840859490" sldId="2187"/>
            <ac:spMk id="3" creationId="{B61556AC-7356-2CC1-E9F8-8D0C9BDF6DAE}"/>
          </ac:spMkLst>
        </pc:spChg>
        <pc:spChg chg="add mod">
          <ac:chgData name="Hyechurn Jang" userId="a88eaa53836088be" providerId="LiveId" clId="{8EB8E61F-5194-404A-A8C3-B64FD4999A02}" dt="2025-04-16T03:06:21.728" v="6971"/>
          <ac:spMkLst>
            <pc:docMk/>
            <pc:sldMk cId="840859490" sldId="2187"/>
            <ac:spMk id="4" creationId="{1256850B-F4D8-5ED2-ED69-DA009CA109C9}"/>
          </ac:spMkLst>
        </pc:spChg>
        <pc:spChg chg="add mod">
          <ac:chgData name="Hyechurn Jang" userId="a88eaa53836088be" providerId="LiveId" clId="{8EB8E61F-5194-404A-A8C3-B64FD4999A02}" dt="2025-04-16T03:06:21.728" v="6971"/>
          <ac:spMkLst>
            <pc:docMk/>
            <pc:sldMk cId="840859490" sldId="2187"/>
            <ac:spMk id="5" creationId="{9B585387-6578-EE14-6C4B-1CFB5E4DC9A9}"/>
          </ac:spMkLst>
        </pc:spChg>
        <pc:picChg chg="del">
          <ac:chgData name="Hyechurn Jang" userId="a88eaa53836088be" providerId="LiveId" clId="{8EB8E61F-5194-404A-A8C3-B64FD4999A02}" dt="2025-04-15T23:19:35.075" v="2322" actId="478"/>
          <ac:picMkLst>
            <pc:docMk/>
            <pc:sldMk cId="840859490" sldId="2187"/>
            <ac:picMk id="15" creationId="{A504A355-B7D4-73E7-006D-6598E29C8E0E}"/>
          </ac:picMkLst>
        </pc:picChg>
        <pc:picChg chg="mod">
          <ac:chgData name="Hyechurn Jang" userId="a88eaa53836088be" providerId="LiveId" clId="{8EB8E61F-5194-404A-A8C3-B64FD4999A02}" dt="2025-04-15T23:19:36.454" v="2323" actId="12788"/>
          <ac:picMkLst>
            <pc:docMk/>
            <pc:sldMk cId="840859490" sldId="2187"/>
            <ac:picMk id="17" creationId="{D8F2DCB8-18F7-268F-0046-B656715ABB5E}"/>
          </ac:picMkLst>
        </pc:picChg>
      </pc:sldChg>
      <pc:sldChg chg="addSp delSp modSp add mod">
        <pc:chgData name="Hyechurn Jang" userId="a88eaa53836088be" providerId="LiveId" clId="{8EB8E61F-5194-404A-A8C3-B64FD4999A02}" dt="2025-04-16T03:07:59.755" v="7036" actId="20577"/>
        <pc:sldMkLst>
          <pc:docMk/>
          <pc:sldMk cId="762520481" sldId="2188"/>
        </pc:sldMkLst>
        <pc:spChg chg="mod">
          <ac:chgData name="Hyechurn Jang" userId="a88eaa53836088be" providerId="LiveId" clId="{8EB8E61F-5194-404A-A8C3-B64FD4999A02}" dt="2025-04-15T23:21:39.642" v="2492" actId="20577"/>
          <ac:spMkLst>
            <pc:docMk/>
            <pc:sldMk cId="762520481" sldId="2188"/>
            <ac:spMk id="2" creationId="{589257C7-C2EB-AE60-5193-348E9876333E}"/>
          </ac:spMkLst>
        </pc:spChg>
        <pc:spChg chg="add mod">
          <ac:chgData name="Hyechurn Jang" userId="a88eaa53836088be" providerId="LiveId" clId="{8EB8E61F-5194-404A-A8C3-B64FD4999A02}" dt="2025-04-16T03:03:19.430" v="6866" actId="14100"/>
          <ac:spMkLst>
            <pc:docMk/>
            <pc:sldMk cId="762520481" sldId="2188"/>
            <ac:spMk id="3" creationId="{6E576316-5323-E94D-5219-AEF4458F7A8E}"/>
          </ac:spMkLst>
        </pc:spChg>
        <pc:spChg chg="add mod">
          <ac:chgData name="Hyechurn Jang" userId="a88eaa53836088be" providerId="LiveId" clId="{8EB8E61F-5194-404A-A8C3-B64FD4999A02}" dt="2025-04-16T03:03:28.139" v="6869" actId="14100"/>
          <ac:spMkLst>
            <pc:docMk/>
            <pc:sldMk cId="762520481" sldId="2188"/>
            <ac:spMk id="5" creationId="{AEF0085C-22C7-786A-6E6F-F6DF4229E260}"/>
          </ac:spMkLst>
        </pc:spChg>
        <pc:spChg chg="add del mod">
          <ac:chgData name="Hyechurn Jang" userId="a88eaa53836088be" providerId="LiveId" clId="{8EB8E61F-5194-404A-A8C3-B64FD4999A02}" dt="2025-04-16T03:03:33.967" v="6871" actId="478"/>
          <ac:spMkLst>
            <pc:docMk/>
            <pc:sldMk cId="762520481" sldId="2188"/>
            <ac:spMk id="6" creationId="{765D1447-574C-78B6-7C34-C05F7A03FACE}"/>
          </ac:spMkLst>
        </pc:spChg>
        <pc:spChg chg="add mod">
          <ac:chgData name="Hyechurn Jang" userId="a88eaa53836088be" providerId="LiveId" clId="{8EB8E61F-5194-404A-A8C3-B64FD4999A02}" dt="2025-04-16T03:07:59.755" v="7036" actId="20577"/>
          <ac:spMkLst>
            <pc:docMk/>
            <pc:sldMk cId="762520481" sldId="2188"/>
            <ac:spMk id="7" creationId="{F649F60B-ED5C-6CC8-5A12-21FAE156CFA4}"/>
          </ac:spMkLst>
        </pc:spChg>
        <pc:picChg chg="add mod">
          <ac:chgData name="Hyechurn Jang" userId="a88eaa53836088be" providerId="LiveId" clId="{8EB8E61F-5194-404A-A8C3-B64FD4999A02}" dt="2025-04-15T23:20:29.380" v="2332" actId="12788"/>
          <ac:picMkLst>
            <pc:docMk/>
            <pc:sldMk cId="762520481" sldId="2188"/>
            <ac:picMk id="4" creationId="{C69DABFC-36F4-2CEB-7551-2812B04F4CAC}"/>
          </ac:picMkLst>
        </pc:picChg>
        <pc:picChg chg="del mod">
          <ac:chgData name="Hyechurn Jang" userId="a88eaa53836088be" providerId="LiveId" clId="{8EB8E61F-5194-404A-A8C3-B64FD4999A02}" dt="2025-04-15T23:20:27.796" v="2331" actId="478"/>
          <ac:picMkLst>
            <pc:docMk/>
            <pc:sldMk cId="762520481" sldId="2188"/>
            <ac:picMk id="5" creationId="{E2504659-00E4-D2E9-A718-9ADCD12B196A}"/>
          </ac:picMkLst>
        </pc:picChg>
      </pc:sldChg>
      <pc:sldChg chg="addSp delSp modSp add mod ord">
        <pc:chgData name="Hyechurn Jang" userId="a88eaa53836088be" providerId="LiveId" clId="{8EB8E61F-5194-404A-A8C3-B64FD4999A02}" dt="2025-04-16T03:10:02.802" v="7062"/>
        <pc:sldMkLst>
          <pc:docMk/>
          <pc:sldMk cId="1837928708" sldId="2189"/>
        </pc:sldMkLst>
        <pc:spChg chg="mod">
          <ac:chgData name="Hyechurn Jang" userId="a88eaa53836088be" providerId="LiveId" clId="{8EB8E61F-5194-404A-A8C3-B64FD4999A02}" dt="2025-04-15T23:28:35.652" v="2984"/>
          <ac:spMkLst>
            <pc:docMk/>
            <pc:sldMk cId="1837928708" sldId="2189"/>
            <ac:spMk id="2" creationId="{5D792BE8-A177-E980-E140-8D801551247D}"/>
          </ac:spMkLst>
        </pc:spChg>
        <pc:spChg chg="add mod">
          <ac:chgData name="Hyechurn Jang" userId="a88eaa53836088be" providerId="LiveId" clId="{8EB8E61F-5194-404A-A8C3-B64FD4999A02}" dt="2025-04-16T03:09:03.292" v="7051" actId="14100"/>
          <ac:spMkLst>
            <pc:docMk/>
            <pc:sldMk cId="1837928708" sldId="2189"/>
            <ac:spMk id="3" creationId="{E3930A3C-A57E-BBE5-8B14-06E04DE8475A}"/>
          </ac:spMkLst>
        </pc:spChg>
        <pc:spChg chg="add mod">
          <ac:chgData name="Hyechurn Jang" userId="a88eaa53836088be" providerId="LiveId" clId="{8EB8E61F-5194-404A-A8C3-B64FD4999A02}" dt="2025-04-16T03:09:05.377" v="7052"/>
          <ac:spMkLst>
            <pc:docMk/>
            <pc:sldMk cId="1837928708" sldId="2189"/>
            <ac:spMk id="5" creationId="{2BC053D3-86F5-63FE-CD8F-3FF66F5A7B6F}"/>
          </ac:spMkLst>
        </pc:spChg>
        <pc:spChg chg="add mod">
          <ac:chgData name="Hyechurn Jang" userId="a88eaa53836088be" providerId="LiveId" clId="{8EB8E61F-5194-404A-A8C3-B64FD4999A02}" dt="2025-04-16T03:09:09.452" v="7054" actId="14100"/>
          <ac:spMkLst>
            <pc:docMk/>
            <pc:sldMk cId="1837928708" sldId="2189"/>
            <ac:spMk id="6" creationId="{30355AAC-9D36-3BC2-E35F-38A439FD7642}"/>
          </ac:spMkLst>
        </pc:spChg>
        <pc:spChg chg="add mod">
          <ac:chgData name="Hyechurn Jang" userId="a88eaa53836088be" providerId="LiveId" clId="{8EB8E61F-5194-404A-A8C3-B64FD4999A02}" dt="2025-04-16T03:09:20.138" v="7058" actId="14100"/>
          <ac:spMkLst>
            <pc:docMk/>
            <pc:sldMk cId="1837928708" sldId="2189"/>
            <ac:spMk id="7" creationId="{0A8ECC14-D841-F600-4039-0ECB4D5FAE14}"/>
          </ac:spMkLst>
        </pc:spChg>
        <pc:picChg chg="mod">
          <ac:chgData name="Hyechurn Jang" userId="a88eaa53836088be" providerId="LiveId" clId="{8EB8E61F-5194-404A-A8C3-B64FD4999A02}" dt="2025-04-15T23:27:18.997" v="2898" actId="12788"/>
          <ac:picMkLst>
            <pc:docMk/>
            <pc:sldMk cId="1837928708" sldId="2189"/>
            <ac:picMk id="4" creationId="{84DB0391-61FD-0751-67CF-28387CECD213}"/>
          </ac:picMkLst>
        </pc:picChg>
        <pc:picChg chg="del">
          <ac:chgData name="Hyechurn Jang" userId="a88eaa53836088be" providerId="LiveId" clId="{8EB8E61F-5194-404A-A8C3-B64FD4999A02}" dt="2025-04-15T23:25:22.609" v="2832" actId="478"/>
          <ac:picMkLst>
            <pc:docMk/>
            <pc:sldMk cId="1837928708" sldId="2189"/>
            <ac:picMk id="6" creationId="{DD1BCA5E-CCFC-5C29-73CD-E59204DAD8FA}"/>
          </ac:picMkLst>
        </pc:picChg>
      </pc:sldChg>
      <pc:sldChg chg="addSp delSp modSp add mod">
        <pc:chgData name="Hyechurn Jang" userId="a88eaa53836088be" providerId="LiveId" clId="{8EB8E61F-5194-404A-A8C3-B64FD4999A02}" dt="2025-04-16T03:11:56.085" v="7117" actId="20577"/>
        <pc:sldMkLst>
          <pc:docMk/>
          <pc:sldMk cId="385091610" sldId="2190"/>
        </pc:sldMkLst>
        <pc:spChg chg="mod">
          <ac:chgData name="Hyechurn Jang" userId="a88eaa53836088be" providerId="LiveId" clId="{8EB8E61F-5194-404A-A8C3-B64FD4999A02}" dt="2025-04-15T23:28:23.348" v="2978" actId="20577"/>
          <ac:spMkLst>
            <pc:docMk/>
            <pc:sldMk cId="385091610" sldId="2190"/>
            <ac:spMk id="2" creationId="{7EF88D77-24DA-28D0-17D0-43BE7CE694F8}"/>
          </ac:spMkLst>
        </pc:spChg>
        <pc:spChg chg="add mod">
          <ac:chgData name="Hyechurn Jang" userId="a88eaa53836088be" providerId="LiveId" clId="{8EB8E61F-5194-404A-A8C3-B64FD4999A02}" dt="2025-04-16T03:10:26.597" v="7063"/>
          <ac:spMkLst>
            <pc:docMk/>
            <pc:sldMk cId="385091610" sldId="2190"/>
            <ac:spMk id="3" creationId="{3D616DED-01AE-2855-4CB7-24742F173FA0}"/>
          </ac:spMkLst>
        </pc:spChg>
        <pc:spChg chg="add mod">
          <ac:chgData name="Hyechurn Jang" userId="a88eaa53836088be" providerId="LiveId" clId="{8EB8E61F-5194-404A-A8C3-B64FD4999A02}" dt="2025-04-16T03:10:26.597" v="7063"/>
          <ac:spMkLst>
            <pc:docMk/>
            <pc:sldMk cId="385091610" sldId="2190"/>
            <ac:spMk id="4" creationId="{42092C85-1F55-FDB9-2463-5230FC96B449}"/>
          </ac:spMkLst>
        </pc:spChg>
        <pc:spChg chg="add mod">
          <ac:chgData name="Hyechurn Jang" userId="a88eaa53836088be" providerId="LiveId" clId="{8EB8E61F-5194-404A-A8C3-B64FD4999A02}" dt="2025-04-16T03:10:26.597" v="7063"/>
          <ac:spMkLst>
            <pc:docMk/>
            <pc:sldMk cId="385091610" sldId="2190"/>
            <ac:spMk id="6" creationId="{6E79CCBD-F749-4EED-BDDA-F43EE5662AB1}"/>
          </ac:spMkLst>
        </pc:spChg>
        <pc:spChg chg="add mod">
          <ac:chgData name="Hyechurn Jang" userId="a88eaa53836088be" providerId="LiveId" clId="{8EB8E61F-5194-404A-A8C3-B64FD4999A02}" dt="2025-04-16T03:10:45.490" v="7066" actId="14100"/>
          <ac:spMkLst>
            <pc:docMk/>
            <pc:sldMk cId="385091610" sldId="2190"/>
            <ac:spMk id="7" creationId="{F26688FB-F222-0EED-85E8-BD9F44A3213F}"/>
          </ac:spMkLst>
        </pc:spChg>
        <pc:spChg chg="add mod">
          <ac:chgData name="Hyechurn Jang" userId="a88eaa53836088be" providerId="LiveId" clId="{8EB8E61F-5194-404A-A8C3-B64FD4999A02}" dt="2025-04-16T03:11:29.568" v="7077" actId="14100"/>
          <ac:spMkLst>
            <pc:docMk/>
            <pc:sldMk cId="385091610" sldId="2190"/>
            <ac:spMk id="8" creationId="{440EB8E6-9F7A-0181-21AE-84BA94BE7A33}"/>
          </ac:spMkLst>
        </pc:spChg>
        <pc:spChg chg="add mod">
          <ac:chgData name="Hyechurn Jang" userId="a88eaa53836088be" providerId="LiveId" clId="{8EB8E61F-5194-404A-A8C3-B64FD4999A02}" dt="2025-04-16T03:11:01.861" v="7071" actId="14100"/>
          <ac:spMkLst>
            <pc:docMk/>
            <pc:sldMk cId="385091610" sldId="2190"/>
            <ac:spMk id="9" creationId="{46FBE5C9-32B8-2560-CEEE-0FAEBB7FCE1C}"/>
          </ac:spMkLst>
        </pc:spChg>
        <pc:spChg chg="add mod">
          <ac:chgData name="Hyechurn Jang" userId="a88eaa53836088be" providerId="LiveId" clId="{8EB8E61F-5194-404A-A8C3-B64FD4999A02}" dt="2025-04-16T03:10:58.486" v="7070" actId="1076"/>
          <ac:spMkLst>
            <pc:docMk/>
            <pc:sldMk cId="385091610" sldId="2190"/>
            <ac:spMk id="10" creationId="{BB3030EE-7837-1C53-FCF9-D66EA4D75C66}"/>
          </ac:spMkLst>
        </pc:spChg>
        <pc:spChg chg="add mod">
          <ac:chgData name="Hyechurn Jang" userId="a88eaa53836088be" providerId="LiveId" clId="{8EB8E61F-5194-404A-A8C3-B64FD4999A02}" dt="2025-04-16T03:11:56.085" v="7117" actId="20577"/>
          <ac:spMkLst>
            <pc:docMk/>
            <pc:sldMk cId="385091610" sldId="2190"/>
            <ac:spMk id="11" creationId="{1A6040F5-22C9-4709-4B2B-F9E59EF20108}"/>
          </ac:spMkLst>
        </pc:spChg>
        <pc:spChg chg="add del mod">
          <ac:chgData name="Hyechurn Jang" userId="a88eaa53836088be" providerId="LiveId" clId="{8EB8E61F-5194-404A-A8C3-B64FD4999A02}" dt="2025-04-16T03:11:05.492" v="7072" actId="478"/>
          <ac:spMkLst>
            <pc:docMk/>
            <pc:sldMk cId="385091610" sldId="2190"/>
            <ac:spMk id="12" creationId="{5723C617-35A9-7B91-1F59-DCE2F7FB354E}"/>
          </ac:spMkLst>
        </pc:spChg>
        <pc:picChg chg="del mod">
          <ac:chgData name="Hyechurn Jang" userId="a88eaa53836088be" providerId="LiveId" clId="{8EB8E61F-5194-404A-A8C3-B64FD4999A02}" dt="2025-04-15T23:26:17.924" v="2859" actId="478"/>
          <ac:picMkLst>
            <pc:docMk/>
            <pc:sldMk cId="385091610" sldId="2190"/>
            <ac:picMk id="4" creationId="{421E746E-457E-7B1F-91CE-A35179F6A8B8}"/>
          </ac:picMkLst>
        </pc:picChg>
        <pc:picChg chg="add mod">
          <ac:chgData name="Hyechurn Jang" userId="a88eaa53836088be" providerId="LiveId" clId="{8EB8E61F-5194-404A-A8C3-B64FD4999A02}" dt="2025-04-15T23:27:31.286" v="2899" actId="12788"/>
          <ac:picMkLst>
            <pc:docMk/>
            <pc:sldMk cId="385091610" sldId="2190"/>
            <ac:picMk id="5" creationId="{85DD1032-716C-1729-8EBB-24F19E484EA3}"/>
          </ac:picMkLst>
        </pc:picChg>
        <pc:picChg chg="add del mod">
          <ac:chgData name="Hyechurn Jang" userId="a88eaa53836088be" providerId="LiveId" clId="{8EB8E61F-5194-404A-A8C3-B64FD4999A02}" dt="2025-04-15T23:26:51.663" v="2871" actId="478"/>
          <ac:picMkLst>
            <pc:docMk/>
            <pc:sldMk cId="385091610" sldId="2190"/>
            <ac:picMk id="7" creationId="{95CF1E37-B8B8-00BB-116B-DD0DA0CB2681}"/>
          </ac:picMkLst>
        </pc:picChg>
        <pc:picChg chg="add del mod">
          <ac:chgData name="Hyechurn Jang" userId="a88eaa53836088be" providerId="LiveId" clId="{8EB8E61F-5194-404A-A8C3-B64FD4999A02}" dt="2025-04-15T23:26:52.068" v="2872" actId="478"/>
          <ac:picMkLst>
            <pc:docMk/>
            <pc:sldMk cId="385091610" sldId="2190"/>
            <ac:picMk id="9" creationId="{1BC5A708-35F8-ADDF-EA6D-E731D4A4931F}"/>
          </ac:picMkLst>
        </pc:picChg>
        <pc:picChg chg="add del mod">
          <ac:chgData name="Hyechurn Jang" userId="a88eaa53836088be" providerId="LiveId" clId="{8EB8E61F-5194-404A-A8C3-B64FD4999A02}" dt="2025-04-15T23:26:40.321" v="2868" actId="478"/>
          <ac:picMkLst>
            <pc:docMk/>
            <pc:sldMk cId="385091610" sldId="2190"/>
            <ac:picMk id="11" creationId="{99BAA0E9-6786-0EF2-3314-EE5ABE988594}"/>
          </ac:picMkLst>
        </pc:picChg>
        <pc:picChg chg="add mod">
          <ac:chgData name="Hyechurn Jang" userId="a88eaa53836088be" providerId="LiveId" clId="{8EB8E61F-5194-404A-A8C3-B64FD4999A02}" dt="2025-04-16T03:11:09.522" v="7074" actId="571"/>
          <ac:picMkLst>
            <pc:docMk/>
            <pc:sldMk cId="385091610" sldId="2190"/>
            <ac:picMk id="13" creationId="{0AC043B8-F725-1648-BCAB-E47CA69269CA}"/>
          </ac:picMkLst>
        </pc:picChg>
        <pc:picChg chg="add del mod">
          <ac:chgData name="Hyechurn Jang" userId="a88eaa53836088be" providerId="LiveId" clId="{8EB8E61F-5194-404A-A8C3-B64FD4999A02}" dt="2025-04-15T23:26:40.321" v="2868" actId="478"/>
          <ac:picMkLst>
            <pc:docMk/>
            <pc:sldMk cId="385091610" sldId="2190"/>
            <ac:picMk id="13" creationId="{6941AAFB-012B-AA0F-D91F-EE857485AA46}"/>
          </ac:picMkLst>
        </pc:picChg>
        <pc:picChg chg="add del mod">
          <ac:chgData name="Hyechurn Jang" userId="a88eaa53836088be" providerId="LiveId" clId="{8EB8E61F-5194-404A-A8C3-B64FD4999A02}" dt="2025-04-15T23:26:40.321" v="2868" actId="478"/>
          <ac:picMkLst>
            <pc:docMk/>
            <pc:sldMk cId="385091610" sldId="2190"/>
            <ac:picMk id="15" creationId="{EC824436-F4F6-7A61-FFB0-73A4D1861830}"/>
          </ac:picMkLst>
        </pc:picChg>
      </pc:sldChg>
      <pc:sldChg chg="addSp delSp modSp add mod">
        <pc:chgData name="Hyechurn Jang" userId="a88eaa53836088be" providerId="LiveId" clId="{8EB8E61F-5194-404A-A8C3-B64FD4999A02}" dt="2025-04-16T03:12:52.988" v="7215" actId="20577"/>
        <pc:sldMkLst>
          <pc:docMk/>
          <pc:sldMk cId="1880100297" sldId="2191"/>
        </pc:sldMkLst>
        <pc:spChg chg="mod">
          <ac:chgData name="Hyechurn Jang" userId="a88eaa53836088be" providerId="LiveId" clId="{8EB8E61F-5194-404A-A8C3-B64FD4999A02}" dt="2025-04-15T23:28:42.606" v="2985"/>
          <ac:spMkLst>
            <pc:docMk/>
            <pc:sldMk cId="1880100297" sldId="2191"/>
            <ac:spMk id="2" creationId="{87AB83E1-5E98-7383-7CEB-52BE5453AD1F}"/>
          </ac:spMkLst>
        </pc:spChg>
        <pc:spChg chg="add mod">
          <ac:chgData name="Hyechurn Jang" userId="a88eaa53836088be" providerId="LiveId" clId="{8EB8E61F-5194-404A-A8C3-B64FD4999A02}" dt="2025-04-16T03:12:15.686" v="7120" actId="14100"/>
          <ac:spMkLst>
            <pc:docMk/>
            <pc:sldMk cId="1880100297" sldId="2191"/>
            <ac:spMk id="3" creationId="{684944E0-CDBE-CE94-DB05-AB66124B08C1}"/>
          </ac:spMkLst>
        </pc:spChg>
        <pc:spChg chg="add mod">
          <ac:chgData name="Hyechurn Jang" userId="a88eaa53836088be" providerId="LiveId" clId="{8EB8E61F-5194-404A-A8C3-B64FD4999A02}" dt="2025-04-16T03:12:21.584" v="7122" actId="1076"/>
          <ac:spMkLst>
            <pc:docMk/>
            <pc:sldMk cId="1880100297" sldId="2191"/>
            <ac:spMk id="4" creationId="{0E815AC4-363B-ADBE-8F54-8385BA272EBA}"/>
          </ac:spMkLst>
        </pc:spChg>
        <pc:spChg chg="add mod">
          <ac:chgData name="Hyechurn Jang" userId="a88eaa53836088be" providerId="LiveId" clId="{8EB8E61F-5194-404A-A8C3-B64FD4999A02}" dt="2025-04-16T03:12:52.988" v="7215" actId="20577"/>
          <ac:spMkLst>
            <pc:docMk/>
            <pc:sldMk cId="1880100297" sldId="2191"/>
            <ac:spMk id="5" creationId="{92E50E1C-D354-883A-AAE5-2272E0563FBE}"/>
          </ac:spMkLst>
        </pc:spChg>
        <pc:picChg chg="del">
          <ac:chgData name="Hyechurn Jang" userId="a88eaa53836088be" providerId="LiveId" clId="{8EB8E61F-5194-404A-A8C3-B64FD4999A02}" dt="2025-04-15T23:26:53.851" v="2873" actId="478"/>
          <ac:picMkLst>
            <pc:docMk/>
            <pc:sldMk cId="1880100297" sldId="2191"/>
            <ac:picMk id="5" creationId="{D4E562C7-9F99-0799-890B-08A70F643E35}"/>
          </ac:picMkLst>
        </pc:picChg>
        <pc:picChg chg="mod">
          <ac:chgData name="Hyechurn Jang" userId="a88eaa53836088be" providerId="LiveId" clId="{8EB8E61F-5194-404A-A8C3-B64FD4999A02}" dt="2025-04-15T23:27:33.465" v="2900" actId="12788"/>
          <ac:picMkLst>
            <pc:docMk/>
            <pc:sldMk cId="1880100297" sldId="2191"/>
            <ac:picMk id="7" creationId="{B602D7D7-32D3-04F0-3009-750AEF1E6E43}"/>
          </ac:picMkLst>
        </pc:picChg>
        <pc:picChg chg="del">
          <ac:chgData name="Hyechurn Jang" userId="a88eaa53836088be" providerId="LiveId" clId="{8EB8E61F-5194-404A-A8C3-B64FD4999A02}" dt="2025-04-15T23:26:54.324" v="2874" actId="478"/>
          <ac:picMkLst>
            <pc:docMk/>
            <pc:sldMk cId="1880100297" sldId="2191"/>
            <ac:picMk id="9" creationId="{C35EBA9F-EE39-0118-F9D7-D6707D7E8702}"/>
          </ac:picMkLst>
        </pc:picChg>
        <pc:picChg chg="del">
          <ac:chgData name="Hyechurn Jang" userId="a88eaa53836088be" providerId="LiveId" clId="{8EB8E61F-5194-404A-A8C3-B64FD4999A02}" dt="2025-04-15T23:26:54.910" v="2875" actId="478"/>
          <ac:picMkLst>
            <pc:docMk/>
            <pc:sldMk cId="1880100297" sldId="2191"/>
            <ac:picMk id="11" creationId="{C365CB48-E869-9EFD-6AA8-500DFB6A05AD}"/>
          </ac:picMkLst>
        </pc:picChg>
        <pc:picChg chg="del">
          <ac:chgData name="Hyechurn Jang" userId="a88eaa53836088be" providerId="LiveId" clId="{8EB8E61F-5194-404A-A8C3-B64FD4999A02}" dt="2025-04-15T23:26:55.947" v="2876" actId="478"/>
          <ac:picMkLst>
            <pc:docMk/>
            <pc:sldMk cId="1880100297" sldId="2191"/>
            <ac:picMk id="13" creationId="{3FF1FC85-CE2A-851B-3311-55B793525762}"/>
          </ac:picMkLst>
        </pc:picChg>
        <pc:picChg chg="del">
          <ac:chgData name="Hyechurn Jang" userId="a88eaa53836088be" providerId="LiveId" clId="{8EB8E61F-5194-404A-A8C3-B64FD4999A02}" dt="2025-04-15T23:26:56.485" v="2877" actId="478"/>
          <ac:picMkLst>
            <pc:docMk/>
            <pc:sldMk cId="1880100297" sldId="2191"/>
            <ac:picMk id="15" creationId="{E0FCC4CA-A00C-F271-313F-012A3FFEC654}"/>
          </ac:picMkLst>
        </pc:picChg>
      </pc:sldChg>
      <pc:sldChg chg="addSp delSp modSp add mod">
        <pc:chgData name="Hyechurn Jang" userId="a88eaa53836088be" providerId="LiveId" clId="{8EB8E61F-5194-404A-A8C3-B64FD4999A02}" dt="2025-04-16T03:15:05.544" v="7452" actId="20577"/>
        <pc:sldMkLst>
          <pc:docMk/>
          <pc:sldMk cId="1616517546" sldId="2192"/>
        </pc:sldMkLst>
        <pc:spChg chg="mod">
          <ac:chgData name="Hyechurn Jang" userId="a88eaa53836088be" providerId="LiveId" clId="{8EB8E61F-5194-404A-A8C3-B64FD4999A02}" dt="2025-04-15T23:28:44.735" v="2986"/>
          <ac:spMkLst>
            <pc:docMk/>
            <pc:sldMk cId="1616517546" sldId="2192"/>
            <ac:spMk id="2" creationId="{9CD949BB-CB7D-2741-7114-D444B8FB6CA5}"/>
          </ac:spMkLst>
        </pc:spChg>
        <pc:spChg chg="add mod">
          <ac:chgData name="Hyechurn Jang" userId="a88eaa53836088be" providerId="LiveId" clId="{8EB8E61F-5194-404A-A8C3-B64FD4999A02}" dt="2025-04-16T03:13:02.981" v="7217" actId="1076"/>
          <ac:spMkLst>
            <pc:docMk/>
            <pc:sldMk cId="1616517546" sldId="2192"/>
            <ac:spMk id="3" creationId="{9139429A-B5DD-9822-F112-F48693B73AB2}"/>
          </ac:spMkLst>
        </pc:spChg>
        <pc:spChg chg="add mod">
          <ac:chgData name="Hyechurn Jang" userId="a88eaa53836088be" providerId="LiveId" clId="{8EB8E61F-5194-404A-A8C3-B64FD4999A02}" dt="2025-04-16T03:13:12.757" v="7219" actId="14100"/>
          <ac:spMkLst>
            <pc:docMk/>
            <pc:sldMk cId="1616517546" sldId="2192"/>
            <ac:spMk id="4" creationId="{4E4D36B2-6FD1-1292-6133-79F53AA1BE03}"/>
          </ac:spMkLst>
        </pc:spChg>
        <pc:spChg chg="add mod">
          <ac:chgData name="Hyechurn Jang" userId="a88eaa53836088be" providerId="LiveId" clId="{8EB8E61F-5194-404A-A8C3-B64FD4999A02}" dt="2025-04-16T03:13:43.116" v="7306" actId="20577"/>
          <ac:spMkLst>
            <pc:docMk/>
            <pc:sldMk cId="1616517546" sldId="2192"/>
            <ac:spMk id="5" creationId="{03D8853C-AA51-5495-7263-0F539F9F7404}"/>
          </ac:spMkLst>
        </pc:spChg>
        <pc:spChg chg="add mod">
          <ac:chgData name="Hyechurn Jang" userId="a88eaa53836088be" providerId="LiveId" clId="{8EB8E61F-5194-404A-A8C3-B64FD4999A02}" dt="2025-04-16T03:13:45.758" v="7308" actId="571"/>
          <ac:spMkLst>
            <pc:docMk/>
            <pc:sldMk cId="1616517546" sldId="2192"/>
            <ac:spMk id="7" creationId="{01944662-24E4-298C-FEB5-B264F60D6876}"/>
          </ac:spMkLst>
        </pc:spChg>
        <pc:spChg chg="add mod">
          <ac:chgData name="Hyechurn Jang" userId="a88eaa53836088be" providerId="LiveId" clId="{8EB8E61F-5194-404A-A8C3-B64FD4999A02}" dt="2025-04-16T03:14:50.960" v="7425" actId="14100"/>
          <ac:spMkLst>
            <pc:docMk/>
            <pc:sldMk cId="1616517546" sldId="2192"/>
            <ac:spMk id="8" creationId="{6A0C3118-F9D2-7C68-BA21-34DB9A51D8EB}"/>
          </ac:spMkLst>
        </pc:spChg>
        <pc:spChg chg="add mod">
          <ac:chgData name="Hyechurn Jang" userId="a88eaa53836088be" providerId="LiveId" clId="{8EB8E61F-5194-404A-A8C3-B64FD4999A02}" dt="2025-04-16T03:14:47.314" v="7423" actId="20577"/>
          <ac:spMkLst>
            <pc:docMk/>
            <pc:sldMk cId="1616517546" sldId="2192"/>
            <ac:spMk id="10" creationId="{A1545B8A-7657-C927-F7E3-F65A3861D575}"/>
          </ac:spMkLst>
        </pc:spChg>
        <pc:spChg chg="add mod">
          <ac:chgData name="Hyechurn Jang" userId="a88eaa53836088be" providerId="LiveId" clId="{8EB8E61F-5194-404A-A8C3-B64FD4999A02}" dt="2025-04-16T03:14:54.479" v="7427" actId="14100"/>
          <ac:spMkLst>
            <pc:docMk/>
            <pc:sldMk cId="1616517546" sldId="2192"/>
            <ac:spMk id="11" creationId="{F97C6259-FBFC-A40C-4AE8-3B8E72FECD7C}"/>
          </ac:spMkLst>
        </pc:spChg>
        <pc:spChg chg="add mod">
          <ac:chgData name="Hyechurn Jang" userId="a88eaa53836088be" providerId="LiveId" clId="{8EB8E61F-5194-404A-A8C3-B64FD4999A02}" dt="2025-04-16T03:15:05.544" v="7452" actId="20577"/>
          <ac:spMkLst>
            <pc:docMk/>
            <pc:sldMk cId="1616517546" sldId="2192"/>
            <ac:spMk id="12" creationId="{EFC2DD0B-2FA7-9447-514B-54DDC7A8FB06}"/>
          </ac:spMkLst>
        </pc:spChg>
        <pc:picChg chg="del">
          <ac:chgData name="Hyechurn Jang" userId="a88eaa53836088be" providerId="LiveId" clId="{8EB8E61F-5194-404A-A8C3-B64FD4999A02}" dt="2025-04-15T23:26:59.711" v="2878" actId="478"/>
          <ac:picMkLst>
            <pc:docMk/>
            <pc:sldMk cId="1616517546" sldId="2192"/>
            <ac:picMk id="5" creationId="{8CDAB229-86CD-BE1C-1B83-79096DBEAABA}"/>
          </ac:picMkLst>
        </pc:picChg>
        <pc:picChg chg="add mod">
          <ac:chgData name="Hyechurn Jang" userId="a88eaa53836088be" providerId="LiveId" clId="{8EB8E61F-5194-404A-A8C3-B64FD4999A02}" dt="2025-04-16T03:13:45.758" v="7308" actId="571"/>
          <ac:picMkLst>
            <pc:docMk/>
            <pc:sldMk cId="1616517546" sldId="2192"/>
            <ac:picMk id="6" creationId="{20BF1155-FCB3-217D-41E5-79E9147CAFAE}"/>
          </ac:picMkLst>
        </pc:picChg>
        <pc:picChg chg="del">
          <ac:chgData name="Hyechurn Jang" userId="a88eaa53836088be" providerId="LiveId" clId="{8EB8E61F-5194-404A-A8C3-B64FD4999A02}" dt="2025-04-15T23:27:00.090" v="2879" actId="478"/>
          <ac:picMkLst>
            <pc:docMk/>
            <pc:sldMk cId="1616517546" sldId="2192"/>
            <ac:picMk id="7" creationId="{883ACCD0-E646-17CD-8D9F-4A6BCAB4B998}"/>
          </ac:picMkLst>
        </pc:picChg>
        <pc:picChg chg="mod">
          <ac:chgData name="Hyechurn Jang" userId="a88eaa53836088be" providerId="LiveId" clId="{8EB8E61F-5194-404A-A8C3-B64FD4999A02}" dt="2025-04-15T23:27:35.748" v="2901" actId="12788"/>
          <ac:picMkLst>
            <pc:docMk/>
            <pc:sldMk cId="1616517546" sldId="2192"/>
            <ac:picMk id="9" creationId="{0B4E9243-09BF-E1E6-323F-EF2F78F01B26}"/>
          </ac:picMkLst>
        </pc:picChg>
        <pc:picChg chg="del">
          <ac:chgData name="Hyechurn Jang" userId="a88eaa53836088be" providerId="LiveId" clId="{8EB8E61F-5194-404A-A8C3-B64FD4999A02}" dt="2025-04-15T23:27:01.436" v="2881" actId="478"/>
          <ac:picMkLst>
            <pc:docMk/>
            <pc:sldMk cId="1616517546" sldId="2192"/>
            <ac:picMk id="11" creationId="{8D8DE02F-993A-C75D-F2F2-0DC14FD1D69D}"/>
          </ac:picMkLst>
        </pc:picChg>
        <pc:picChg chg="del">
          <ac:chgData name="Hyechurn Jang" userId="a88eaa53836088be" providerId="LiveId" clId="{8EB8E61F-5194-404A-A8C3-B64FD4999A02}" dt="2025-04-15T23:27:00.930" v="2880" actId="478"/>
          <ac:picMkLst>
            <pc:docMk/>
            <pc:sldMk cId="1616517546" sldId="2192"/>
            <ac:picMk id="13" creationId="{5B7759D9-8C9C-EC66-E037-CB1B465D9FDA}"/>
          </ac:picMkLst>
        </pc:picChg>
        <pc:picChg chg="del">
          <ac:chgData name="Hyechurn Jang" userId="a88eaa53836088be" providerId="LiveId" clId="{8EB8E61F-5194-404A-A8C3-B64FD4999A02}" dt="2025-04-15T23:27:01.864" v="2882" actId="478"/>
          <ac:picMkLst>
            <pc:docMk/>
            <pc:sldMk cId="1616517546" sldId="2192"/>
            <ac:picMk id="15" creationId="{FA3EE7B3-D9FC-76AC-FA66-593B14322BE4}"/>
          </ac:picMkLst>
        </pc:picChg>
      </pc:sldChg>
      <pc:sldChg chg="addSp delSp modSp add mod">
        <pc:chgData name="Hyechurn Jang" userId="a88eaa53836088be" providerId="LiveId" clId="{8EB8E61F-5194-404A-A8C3-B64FD4999A02}" dt="2025-04-16T03:15:35.556" v="7453"/>
        <pc:sldMkLst>
          <pc:docMk/>
          <pc:sldMk cId="3602554684" sldId="2193"/>
        </pc:sldMkLst>
        <pc:spChg chg="mod">
          <ac:chgData name="Hyechurn Jang" userId="a88eaa53836088be" providerId="LiveId" clId="{8EB8E61F-5194-404A-A8C3-B64FD4999A02}" dt="2025-04-15T23:28:55.582" v="2993" actId="20577"/>
          <ac:spMkLst>
            <pc:docMk/>
            <pc:sldMk cId="3602554684" sldId="2193"/>
            <ac:spMk id="2" creationId="{AF857A64-2E55-FD12-4EBD-206B61DBCD13}"/>
          </ac:spMkLst>
        </pc:spChg>
        <pc:spChg chg="add mod">
          <ac:chgData name="Hyechurn Jang" userId="a88eaa53836088be" providerId="LiveId" clId="{8EB8E61F-5194-404A-A8C3-B64FD4999A02}" dt="2025-04-16T03:15:35.556" v="7453"/>
          <ac:spMkLst>
            <pc:docMk/>
            <pc:sldMk cId="3602554684" sldId="2193"/>
            <ac:spMk id="3" creationId="{5EC4630D-4B71-D89A-5410-8324EDE82B09}"/>
          </ac:spMkLst>
        </pc:spChg>
        <pc:spChg chg="add mod">
          <ac:chgData name="Hyechurn Jang" userId="a88eaa53836088be" providerId="LiveId" clId="{8EB8E61F-5194-404A-A8C3-B64FD4999A02}" dt="2025-04-16T03:15:35.556" v="7453"/>
          <ac:spMkLst>
            <pc:docMk/>
            <pc:sldMk cId="3602554684" sldId="2193"/>
            <ac:spMk id="4" creationId="{D3D7B75A-F062-71D5-3196-0C0D592A7F2F}"/>
          </ac:spMkLst>
        </pc:spChg>
        <pc:spChg chg="add mod">
          <ac:chgData name="Hyechurn Jang" userId="a88eaa53836088be" providerId="LiveId" clId="{8EB8E61F-5194-404A-A8C3-B64FD4999A02}" dt="2025-04-16T03:15:35.556" v="7453"/>
          <ac:spMkLst>
            <pc:docMk/>
            <pc:sldMk cId="3602554684" sldId="2193"/>
            <ac:spMk id="5" creationId="{23C74BAA-281B-54D7-2626-F1AC5EE865D5}"/>
          </ac:spMkLst>
        </pc:spChg>
        <pc:spChg chg="add mod">
          <ac:chgData name="Hyechurn Jang" userId="a88eaa53836088be" providerId="LiveId" clId="{8EB8E61F-5194-404A-A8C3-B64FD4999A02}" dt="2025-04-16T03:15:35.556" v="7453"/>
          <ac:spMkLst>
            <pc:docMk/>
            <pc:sldMk cId="3602554684" sldId="2193"/>
            <ac:spMk id="6" creationId="{4F8CB979-8E19-A625-ED95-B6466A9380C6}"/>
          </ac:spMkLst>
        </pc:spChg>
        <pc:spChg chg="add mod">
          <ac:chgData name="Hyechurn Jang" userId="a88eaa53836088be" providerId="LiveId" clId="{8EB8E61F-5194-404A-A8C3-B64FD4999A02}" dt="2025-04-16T03:15:35.556" v="7453"/>
          <ac:spMkLst>
            <pc:docMk/>
            <pc:sldMk cId="3602554684" sldId="2193"/>
            <ac:spMk id="7" creationId="{0B44FA0E-F480-4CDF-8EA2-BCF5358F62BA}"/>
          </ac:spMkLst>
        </pc:spChg>
        <pc:picChg chg="del">
          <ac:chgData name="Hyechurn Jang" userId="a88eaa53836088be" providerId="LiveId" clId="{8EB8E61F-5194-404A-A8C3-B64FD4999A02}" dt="2025-04-15T23:27:04.886" v="2883" actId="478"/>
          <ac:picMkLst>
            <pc:docMk/>
            <pc:sldMk cId="3602554684" sldId="2193"/>
            <ac:picMk id="5" creationId="{E7010354-B6BE-DB32-FB69-591471B4E9C5}"/>
          </ac:picMkLst>
        </pc:picChg>
        <pc:picChg chg="del">
          <ac:chgData name="Hyechurn Jang" userId="a88eaa53836088be" providerId="LiveId" clId="{8EB8E61F-5194-404A-A8C3-B64FD4999A02}" dt="2025-04-15T23:27:05.224" v="2884" actId="478"/>
          <ac:picMkLst>
            <pc:docMk/>
            <pc:sldMk cId="3602554684" sldId="2193"/>
            <ac:picMk id="7" creationId="{ED137A08-B1A0-9B0B-561A-4BE026E1B611}"/>
          </ac:picMkLst>
        </pc:picChg>
        <pc:picChg chg="del">
          <ac:chgData name="Hyechurn Jang" userId="a88eaa53836088be" providerId="LiveId" clId="{8EB8E61F-5194-404A-A8C3-B64FD4999A02}" dt="2025-04-15T23:27:05.675" v="2885" actId="478"/>
          <ac:picMkLst>
            <pc:docMk/>
            <pc:sldMk cId="3602554684" sldId="2193"/>
            <ac:picMk id="9" creationId="{4D7745C8-CDEA-767D-2F26-17089B70E110}"/>
          </ac:picMkLst>
        </pc:picChg>
        <pc:picChg chg="mod">
          <ac:chgData name="Hyechurn Jang" userId="a88eaa53836088be" providerId="LiveId" clId="{8EB8E61F-5194-404A-A8C3-B64FD4999A02}" dt="2025-04-15T23:27:38.294" v="2902" actId="12788"/>
          <ac:picMkLst>
            <pc:docMk/>
            <pc:sldMk cId="3602554684" sldId="2193"/>
            <ac:picMk id="11" creationId="{5F2138C8-561E-61EE-D5BF-069ACEE74528}"/>
          </ac:picMkLst>
        </pc:picChg>
        <pc:picChg chg="del">
          <ac:chgData name="Hyechurn Jang" userId="a88eaa53836088be" providerId="LiveId" clId="{8EB8E61F-5194-404A-A8C3-B64FD4999A02}" dt="2025-04-15T23:27:06.995" v="2886" actId="478"/>
          <ac:picMkLst>
            <pc:docMk/>
            <pc:sldMk cId="3602554684" sldId="2193"/>
            <ac:picMk id="13" creationId="{26E3EF32-CE0F-BB24-CBAD-2B3484C9B632}"/>
          </ac:picMkLst>
        </pc:picChg>
        <pc:picChg chg="del">
          <ac:chgData name="Hyechurn Jang" userId="a88eaa53836088be" providerId="LiveId" clId="{8EB8E61F-5194-404A-A8C3-B64FD4999A02}" dt="2025-04-15T23:27:07.360" v="2887" actId="478"/>
          <ac:picMkLst>
            <pc:docMk/>
            <pc:sldMk cId="3602554684" sldId="2193"/>
            <ac:picMk id="15" creationId="{1A55A12E-1A09-FD18-BD32-A1FAD6D16AE1}"/>
          </ac:picMkLst>
        </pc:picChg>
      </pc:sldChg>
      <pc:sldChg chg="addSp delSp modSp add mod">
        <pc:chgData name="Hyechurn Jang" userId="a88eaa53836088be" providerId="LiveId" clId="{8EB8E61F-5194-404A-A8C3-B64FD4999A02}" dt="2025-04-16T03:15:42.710" v="7454"/>
        <pc:sldMkLst>
          <pc:docMk/>
          <pc:sldMk cId="2095360246" sldId="2194"/>
        </pc:sldMkLst>
        <pc:spChg chg="mod">
          <ac:chgData name="Hyechurn Jang" userId="a88eaa53836088be" providerId="LiveId" clId="{8EB8E61F-5194-404A-A8C3-B64FD4999A02}" dt="2025-04-15T23:29:07.597" v="2994"/>
          <ac:spMkLst>
            <pc:docMk/>
            <pc:sldMk cId="2095360246" sldId="2194"/>
            <ac:spMk id="2" creationId="{2F7F1A4E-4C75-D221-5059-661A383257D9}"/>
          </ac:spMkLst>
        </pc:spChg>
        <pc:spChg chg="add mod">
          <ac:chgData name="Hyechurn Jang" userId="a88eaa53836088be" providerId="LiveId" clId="{8EB8E61F-5194-404A-A8C3-B64FD4999A02}" dt="2025-04-16T03:15:42.710" v="7454"/>
          <ac:spMkLst>
            <pc:docMk/>
            <pc:sldMk cId="2095360246" sldId="2194"/>
            <ac:spMk id="3" creationId="{8287F730-91DA-CA71-3612-D184D6B8F17A}"/>
          </ac:spMkLst>
        </pc:spChg>
        <pc:spChg chg="add mod">
          <ac:chgData name="Hyechurn Jang" userId="a88eaa53836088be" providerId="LiveId" clId="{8EB8E61F-5194-404A-A8C3-B64FD4999A02}" dt="2025-04-16T03:15:42.710" v="7454"/>
          <ac:spMkLst>
            <pc:docMk/>
            <pc:sldMk cId="2095360246" sldId="2194"/>
            <ac:spMk id="4" creationId="{E1717E61-EFEA-BF91-D004-E04D32894C68}"/>
          </ac:spMkLst>
        </pc:spChg>
        <pc:spChg chg="add mod">
          <ac:chgData name="Hyechurn Jang" userId="a88eaa53836088be" providerId="LiveId" clId="{8EB8E61F-5194-404A-A8C3-B64FD4999A02}" dt="2025-04-16T03:15:42.710" v="7454"/>
          <ac:spMkLst>
            <pc:docMk/>
            <pc:sldMk cId="2095360246" sldId="2194"/>
            <ac:spMk id="5" creationId="{C9F4FE71-2544-0723-5622-734DA4C5D009}"/>
          </ac:spMkLst>
        </pc:spChg>
        <pc:picChg chg="del">
          <ac:chgData name="Hyechurn Jang" userId="a88eaa53836088be" providerId="LiveId" clId="{8EB8E61F-5194-404A-A8C3-B64FD4999A02}" dt="2025-04-15T23:27:09.237" v="2888" actId="478"/>
          <ac:picMkLst>
            <pc:docMk/>
            <pc:sldMk cId="2095360246" sldId="2194"/>
            <ac:picMk id="5" creationId="{8F3DABB1-5D7E-1E97-82FC-31585DC8CD04}"/>
          </ac:picMkLst>
        </pc:picChg>
        <pc:picChg chg="del">
          <ac:chgData name="Hyechurn Jang" userId="a88eaa53836088be" providerId="LiveId" clId="{8EB8E61F-5194-404A-A8C3-B64FD4999A02}" dt="2025-04-15T23:27:09.805" v="2889" actId="478"/>
          <ac:picMkLst>
            <pc:docMk/>
            <pc:sldMk cId="2095360246" sldId="2194"/>
            <ac:picMk id="7" creationId="{8EF80848-BD0F-A4F5-8C79-4F73268AF114}"/>
          </ac:picMkLst>
        </pc:picChg>
        <pc:picChg chg="del">
          <ac:chgData name="Hyechurn Jang" userId="a88eaa53836088be" providerId="LiveId" clId="{8EB8E61F-5194-404A-A8C3-B64FD4999A02}" dt="2025-04-15T23:27:10.194" v="2890" actId="478"/>
          <ac:picMkLst>
            <pc:docMk/>
            <pc:sldMk cId="2095360246" sldId="2194"/>
            <ac:picMk id="9" creationId="{38350189-45EB-60AF-D238-F8EFC4219D48}"/>
          </ac:picMkLst>
        </pc:picChg>
        <pc:picChg chg="del">
          <ac:chgData name="Hyechurn Jang" userId="a88eaa53836088be" providerId="LiveId" clId="{8EB8E61F-5194-404A-A8C3-B64FD4999A02}" dt="2025-04-15T23:27:10.598" v="2891" actId="478"/>
          <ac:picMkLst>
            <pc:docMk/>
            <pc:sldMk cId="2095360246" sldId="2194"/>
            <ac:picMk id="11" creationId="{EC15C158-66E6-5A01-F153-6675496ECCA0}"/>
          </ac:picMkLst>
        </pc:picChg>
        <pc:picChg chg="mod">
          <ac:chgData name="Hyechurn Jang" userId="a88eaa53836088be" providerId="LiveId" clId="{8EB8E61F-5194-404A-A8C3-B64FD4999A02}" dt="2025-04-15T23:27:40.813" v="2903" actId="12788"/>
          <ac:picMkLst>
            <pc:docMk/>
            <pc:sldMk cId="2095360246" sldId="2194"/>
            <ac:picMk id="13" creationId="{146707D1-6326-E82E-2337-35D84FB0B6E1}"/>
          </ac:picMkLst>
        </pc:picChg>
        <pc:picChg chg="del">
          <ac:chgData name="Hyechurn Jang" userId="a88eaa53836088be" providerId="LiveId" clId="{8EB8E61F-5194-404A-A8C3-B64FD4999A02}" dt="2025-04-15T23:27:11.169" v="2892" actId="478"/>
          <ac:picMkLst>
            <pc:docMk/>
            <pc:sldMk cId="2095360246" sldId="2194"/>
            <ac:picMk id="15" creationId="{0A18AEC0-7DB8-B660-DEF8-A7FBBDB2FD60}"/>
          </ac:picMkLst>
        </pc:picChg>
      </pc:sldChg>
      <pc:sldChg chg="addSp delSp modSp add mod">
        <pc:chgData name="Hyechurn Jang" userId="a88eaa53836088be" providerId="LiveId" clId="{8EB8E61F-5194-404A-A8C3-B64FD4999A02}" dt="2025-04-16T03:15:48.400" v="7455"/>
        <pc:sldMkLst>
          <pc:docMk/>
          <pc:sldMk cId="2325991799" sldId="2195"/>
        </pc:sldMkLst>
        <pc:spChg chg="mod">
          <ac:chgData name="Hyechurn Jang" userId="a88eaa53836088be" providerId="LiveId" clId="{8EB8E61F-5194-404A-A8C3-B64FD4999A02}" dt="2025-04-15T23:29:09.246" v="2995"/>
          <ac:spMkLst>
            <pc:docMk/>
            <pc:sldMk cId="2325991799" sldId="2195"/>
            <ac:spMk id="2" creationId="{FED306F4-AF75-13B6-2BA2-CA5E7FCF1634}"/>
          </ac:spMkLst>
        </pc:spChg>
        <pc:spChg chg="add mod">
          <ac:chgData name="Hyechurn Jang" userId="a88eaa53836088be" providerId="LiveId" clId="{8EB8E61F-5194-404A-A8C3-B64FD4999A02}" dt="2025-04-16T03:15:48.400" v="7455"/>
          <ac:spMkLst>
            <pc:docMk/>
            <pc:sldMk cId="2325991799" sldId="2195"/>
            <ac:spMk id="3" creationId="{509CBF35-4AD4-C3EE-9719-93A958790610}"/>
          </ac:spMkLst>
        </pc:spChg>
        <pc:spChg chg="add mod">
          <ac:chgData name="Hyechurn Jang" userId="a88eaa53836088be" providerId="LiveId" clId="{8EB8E61F-5194-404A-A8C3-B64FD4999A02}" dt="2025-04-16T03:15:48.400" v="7455"/>
          <ac:spMkLst>
            <pc:docMk/>
            <pc:sldMk cId="2325991799" sldId="2195"/>
            <ac:spMk id="4" creationId="{759BB70B-B043-87AF-ED46-36660621F1FD}"/>
          </ac:spMkLst>
        </pc:spChg>
        <pc:spChg chg="add mod">
          <ac:chgData name="Hyechurn Jang" userId="a88eaa53836088be" providerId="LiveId" clId="{8EB8E61F-5194-404A-A8C3-B64FD4999A02}" dt="2025-04-16T03:15:48.400" v="7455"/>
          <ac:spMkLst>
            <pc:docMk/>
            <pc:sldMk cId="2325991799" sldId="2195"/>
            <ac:spMk id="5" creationId="{371A2910-8426-C48B-3535-A798D9442589}"/>
          </ac:spMkLst>
        </pc:spChg>
        <pc:spChg chg="add mod">
          <ac:chgData name="Hyechurn Jang" userId="a88eaa53836088be" providerId="LiveId" clId="{8EB8E61F-5194-404A-A8C3-B64FD4999A02}" dt="2025-04-16T03:15:48.400" v="7455"/>
          <ac:spMkLst>
            <pc:docMk/>
            <pc:sldMk cId="2325991799" sldId="2195"/>
            <ac:spMk id="6" creationId="{51B580AA-CCF7-19EE-F4A6-2CE157060B05}"/>
          </ac:spMkLst>
        </pc:spChg>
        <pc:spChg chg="add mod">
          <ac:chgData name="Hyechurn Jang" userId="a88eaa53836088be" providerId="LiveId" clId="{8EB8E61F-5194-404A-A8C3-B64FD4999A02}" dt="2025-04-16T03:15:48.400" v="7455"/>
          <ac:spMkLst>
            <pc:docMk/>
            <pc:sldMk cId="2325991799" sldId="2195"/>
            <ac:spMk id="7" creationId="{162B6749-3286-4925-664B-5F5F2A4E84E0}"/>
          </ac:spMkLst>
        </pc:spChg>
        <pc:spChg chg="add mod">
          <ac:chgData name="Hyechurn Jang" userId="a88eaa53836088be" providerId="LiveId" clId="{8EB8E61F-5194-404A-A8C3-B64FD4999A02}" dt="2025-04-16T03:15:48.400" v="7455"/>
          <ac:spMkLst>
            <pc:docMk/>
            <pc:sldMk cId="2325991799" sldId="2195"/>
            <ac:spMk id="8" creationId="{C3BA68B4-220B-CA92-A316-57E910466389}"/>
          </ac:spMkLst>
        </pc:spChg>
        <pc:spChg chg="add mod">
          <ac:chgData name="Hyechurn Jang" userId="a88eaa53836088be" providerId="LiveId" clId="{8EB8E61F-5194-404A-A8C3-B64FD4999A02}" dt="2025-04-16T03:15:48.400" v="7455"/>
          <ac:spMkLst>
            <pc:docMk/>
            <pc:sldMk cId="2325991799" sldId="2195"/>
            <ac:spMk id="9" creationId="{EEF21FCE-443F-BEB6-35A3-76530806A5FF}"/>
          </ac:spMkLst>
        </pc:spChg>
        <pc:picChg chg="del">
          <ac:chgData name="Hyechurn Jang" userId="a88eaa53836088be" providerId="LiveId" clId="{8EB8E61F-5194-404A-A8C3-B64FD4999A02}" dt="2025-04-15T23:27:12.748" v="2893" actId="478"/>
          <ac:picMkLst>
            <pc:docMk/>
            <pc:sldMk cId="2325991799" sldId="2195"/>
            <ac:picMk id="5" creationId="{FF95898A-B5D7-8906-C773-9D3304A8A30E}"/>
          </ac:picMkLst>
        </pc:picChg>
        <pc:picChg chg="del">
          <ac:chgData name="Hyechurn Jang" userId="a88eaa53836088be" providerId="LiveId" clId="{8EB8E61F-5194-404A-A8C3-B64FD4999A02}" dt="2025-04-15T23:27:13.072" v="2894" actId="478"/>
          <ac:picMkLst>
            <pc:docMk/>
            <pc:sldMk cId="2325991799" sldId="2195"/>
            <ac:picMk id="7" creationId="{F447B761-C656-B447-D92F-864572ADAADE}"/>
          </ac:picMkLst>
        </pc:picChg>
        <pc:picChg chg="del">
          <ac:chgData name="Hyechurn Jang" userId="a88eaa53836088be" providerId="LiveId" clId="{8EB8E61F-5194-404A-A8C3-B64FD4999A02}" dt="2025-04-15T23:27:13.406" v="2895" actId="478"/>
          <ac:picMkLst>
            <pc:docMk/>
            <pc:sldMk cId="2325991799" sldId="2195"/>
            <ac:picMk id="9" creationId="{B939E297-4459-09CE-9E2B-476ED1B9E4CC}"/>
          </ac:picMkLst>
        </pc:picChg>
        <pc:picChg chg="del">
          <ac:chgData name="Hyechurn Jang" userId="a88eaa53836088be" providerId="LiveId" clId="{8EB8E61F-5194-404A-A8C3-B64FD4999A02}" dt="2025-04-15T23:27:13.848" v="2896" actId="478"/>
          <ac:picMkLst>
            <pc:docMk/>
            <pc:sldMk cId="2325991799" sldId="2195"/>
            <ac:picMk id="11" creationId="{96A30676-1FFF-9B81-0C7B-5D2011121455}"/>
          </ac:picMkLst>
        </pc:picChg>
        <pc:picChg chg="del">
          <ac:chgData name="Hyechurn Jang" userId="a88eaa53836088be" providerId="LiveId" clId="{8EB8E61F-5194-404A-A8C3-B64FD4999A02}" dt="2025-04-15T23:27:14.296" v="2897" actId="478"/>
          <ac:picMkLst>
            <pc:docMk/>
            <pc:sldMk cId="2325991799" sldId="2195"/>
            <ac:picMk id="13" creationId="{023A3E9B-3659-DC71-4D0E-369DCF599F51}"/>
          </ac:picMkLst>
        </pc:picChg>
        <pc:picChg chg="mod">
          <ac:chgData name="Hyechurn Jang" userId="a88eaa53836088be" providerId="LiveId" clId="{8EB8E61F-5194-404A-A8C3-B64FD4999A02}" dt="2025-04-15T23:27:44.204" v="2904" actId="12788"/>
          <ac:picMkLst>
            <pc:docMk/>
            <pc:sldMk cId="2325991799" sldId="2195"/>
            <ac:picMk id="15" creationId="{EF8E5C16-876F-C532-3092-A13956B92240}"/>
          </ac:picMkLst>
        </pc:picChg>
      </pc:sldChg>
      <pc:sldChg chg="addSp add del mod">
        <pc:chgData name="Hyechurn Jang" userId="a88eaa53836088be" providerId="LiveId" clId="{8EB8E61F-5194-404A-A8C3-B64FD4999A02}" dt="2025-04-16T00:08:33.994" v="3858" actId="47"/>
        <pc:sldMkLst>
          <pc:docMk/>
          <pc:sldMk cId="3284890263" sldId="2196"/>
        </pc:sldMkLst>
        <pc:picChg chg="add">
          <ac:chgData name="Hyechurn Jang" userId="a88eaa53836088be" providerId="LiveId" clId="{8EB8E61F-5194-404A-A8C3-B64FD4999A02}" dt="2025-04-16T00:08:16.725" v="3850" actId="22"/>
          <ac:picMkLst>
            <pc:docMk/>
            <pc:sldMk cId="3284890263" sldId="2196"/>
            <ac:picMk id="4" creationId="{1B609EC2-8BEE-1CEB-A37A-368DA5C063A7}"/>
          </ac:picMkLst>
        </pc:picChg>
      </pc:sldChg>
      <pc:sldChg chg="addSp delSp add del mod">
        <pc:chgData name="Hyechurn Jang" userId="a88eaa53836088be" providerId="LiveId" clId="{8EB8E61F-5194-404A-A8C3-B64FD4999A02}" dt="2025-04-16T00:18:23.977" v="4442" actId="47"/>
        <pc:sldMkLst>
          <pc:docMk/>
          <pc:sldMk cId="133012146" sldId="2197"/>
        </pc:sldMkLst>
        <pc:picChg chg="add del">
          <ac:chgData name="Hyechurn Jang" userId="a88eaa53836088be" providerId="LiveId" clId="{8EB8E61F-5194-404A-A8C3-B64FD4999A02}" dt="2025-04-16T00:09:58.596" v="3990" actId="21"/>
          <ac:picMkLst>
            <pc:docMk/>
            <pc:sldMk cId="133012146" sldId="2197"/>
            <ac:picMk id="4" creationId="{1B915CAC-DD73-E111-82E2-E0E6801F7C39}"/>
          </ac:picMkLst>
        </pc:picChg>
        <pc:picChg chg="add">
          <ac:chgData name="Hyechurn Jang" userId="a88eaa53836088be" providerId="LiveId" clId="{8EB8E61F-5194-404A-A8C3-B64FD4999A02}" dt="2025-04-16T00:17:43.095" v="4373" actId="22"/>
          <ac:picMkLst>
            <pc:docMk/>
            <pc:sldMk cId="133012146" sldId="2197"/>
            <ac:picMk id="6" creationId="{612436B5-091D-525D-82B8-F2F5741E9626}"/>
          </ac:picMkLst>
        </pc:picChg>
      </pc:sldChg>
      <pc:sldChg chg="add del">
        <pc:chgData name="Hyechurn Jang" userId="a88eaa53836088be" providerId="LiveId" clId="{8EB8E61F-5194-404A-A8C3-B64FD4999A02}" dt="2025-04-16T00:18:40.538" v="4477" actId="47"/>
        <pc:sldMkLst>
          <pc:docMk/>
          <pc:sldMk cId="2497762940" sldId="2198"/>
        </pc:sldMkLst>
      </pc:sldChg>
      <pc:sldChg chg="add del">
        <pc:chgData name="Hyechurn Jang" userId="a88eaa53836088be" providerId="LiveId" clId="{8EB8E61F-5194-404A-A8C3-B64FD4999A02}" dt="2025-04-16T00:18:40.538" v="4477" actId="47"/>
        <pc:sldMkLst>
          <pc:docMk/>
          <pc:sldMk cId="2375355559" sldId="2199"/>
        </pc:sldMkLst>
      </pc:sldChg>
      <pc:sldChg chg="add del">
        <pc:chgData name="Hyechurn Jang" userId="a88eaa53836088be" providerId="LiveId" clId="{8EB8E61F-5194-404A-A8C3-B64FD4999A02}" dt="2025-04-16T00:18:40.538" v="4477" actId="47"/>
        <pc:sldMkLst>
          <pc:docMk/>
          <pc:sldMk cId="3749126842" sldId="2200"/>
        </pc:sldMkLst>
      </pc:sldChg>
      <pc:sldChg chg="addSp delSp modSp add mod">
        <pc:chgData name="Hyechurn Jang" userId="a88eaa53836088be" providerId="LiveId" clId="{8EB8E61F-5194-404A-A8C3-B64FD4999A02}" dt="2025-04-16T03:16:55.360" v="7484" actId="20577"/>
        <pc:sldMkLst>
          <pc:docMk/>
          <pc:sldMk cId="461366795" sldId="2201"/>
        </pc:sldMkLst>
        <pc:spChg chg="mod">
          <ac:chgData name="Hyechurn Jang" userId="a88eaa53836088be" providerId="LiveId" clId="{8EB8E61F-5194-404A-A8C3-B64FD4999A02}" dt="2025-04-15T23:38:17.956" v="3027" actId="20577"/>
          <ac:spMkLst>
            <pc:docMk/>
            <pc:sldMk cId="461366795" sldId="2201"/>
            <ac:spMk id="2" creationId="{D487610F-0BEB-BAD9-9530-FD26C3DFFC04}"/>
          </ac:spMkLst>
        </pc:spChg>
        <pc:spChg chg="add mod">
          <ac:chgData name="Hyechurn Jang" userId="a88eaa53836088be" providerId="LiveId" clId="{8EB8E61F-5194-404A-A8C3-B64FD4999A02}" dt="2025-04-16T03:16:04.723" v="7458" actId="14100"/>
          <ac:spMkLst>
            <pc:docMk/>
            <pc:sldMk cId="461366795" sldId="2201"/>
            <ac:spMk id="3" creationId="{81469F94-3A6C-D84A-C5E7-DDA6F5A1BC72}"/>
          </ac:spMkLst>
        </pc:spChg>
        <pc:spChg chg="add mod">
          <ac:chgData name="Hyechurn Jang" userId="a88eaa53836088be" providerId="LiveId" clId="{8EB8E61F-5194-404A-A8C3-B64FD4999A02}" dt="2025-04-16T03:16:07.015" v="7460" actId="571"/>
          <ac:spMkLst>
            <pc:docMk/>
            <pc:sldMk cId="461366795" sldId="2201"/>
            <ac:spMk id="10" creationId="{6E9A0C31-5D58-1E1F-56B1-EDFEB708CC8E}"/>
          </ac:spMkLst>
        </pc:spChg>
        <pc:spChg chg="add mod">
          <ac:chgData name="Hyechurn Jang" userId="a88eaa53836088be" providerId="LiveId" clId="{8EB8E61F-5194-404A-A8C3-B64FD4999A02}" dt="2025-04-16T03:16:13.180" v="7461" actId="571"/>
          <ac:spMkLst>
            <pc:docMk/>
            <pc:sldMk cId="461366795" sldId="2201"/>
            <ac:spMk id="11" creationId="{DA380814-0A6B-A211-0286-CF176A5BD764}"/>
          </ac:spMkLst>
        </pc:spChg>
        <pc:spChg chg="add mod">
          <ac:chgData name="Hyechurn Jang" userId="a88eaa53836088be" providerId="LiveId" clId="{8EB8E61F-5194-404A-A8C3-B64FD4999A02}" dt="2025-04-16T03:16:33.592" v="7464" actId="14100"/>
          <ac:spMkLst>
            <pc:docMk/>
            <pc:sldMk cId="461366795" sldId="2201"/>
            <ac:spMk id="12" creationId="{A179B64B-5D33-E070-9CAC-059E6C82F64B}"/>
          </ac:spMkLst>
        </pc:spChg>
        <pc:spChg chg="add mod">
          <ac:chgData name="Hyechurn Jang" userId="a88eaa53836088be" providerId="LiveId" clId="{8EB8E61F-5194-404A-A8C3-B64FD4999A02}" dt="2025-04-16T03:16:35.188" v="7466" actId="571"/>
          <ac:spMkLst>
            <pc:docMk/>
            <pc:sldMk cId="461366795" sldId="2201"/>
            <ac:spMk id="13" creationId="{BB05AB25-39D7-DC4B-A30C-6DBCB3E2A7F5}"/>
          </ac:spMkLst>
        </pc:spChg>
        <pc:spChg chg="add mod">
          <ac:chgData name="Hyechurn Jang" userId="a88eaa53836088be" providerId="LiveId" clId="{8EB8E61F-5194-404A-A8C3-B64FD4999A02}" dt="2025-04-16T03:16:49.418" v="7469" actId="14100"/>
          <ac:spMkLst>
            <pc:docMk/>
            <pc:sldMk cId="461366795" sldId="2201"/>
            <ac:spMk id="14" creationId="{CC2C99D6-5218-ADF8-4B7F-3F3A96881EC2}"/>
          </ac:spMkLst>
        </pc:spChg>
        <pc:spChg chg="add mod">
          <ac:chgData name="Hyechurn Jang" userId="a88eaa53836088be" providerId="LiveId" clId="{8EB8E61F-5194-404A-A8C3-B64FD4999A02}" dt="2025-04-16T03:16:55.360" v="7484" actId="20577"/>
          <ac:spMkLst>
            <pc:docMk/>
            <pc:sldMk cId="461366795" sldId="2201"/>
            <ac:spMk id="15" creationId="{EC4A4F5B-B3B5-40D5-51F8-E7F85970503F}"/>
          </ac:spMkLst>
        </pc:spChg>
        <pc:grpChg chg="add mod">
          <ac:chgData name="Hyechurn Jang" userId="a88eaa53836088be" providerId="LiveId" clId="{8EB8E61F-5194-404A-A8C3-B64FD4999A02}" dt="2025-04-16T03:16:07.015" v="7460" actId="571"/>
          <ac:grpSpMkLst>
            <pc:docMk/>
            <pc:sldMk cId="461366795" sldId="2201"/>
            <ac:grpSpMk id="5" creationId="{14AE382F-7B94-B145-BB10-F7CD39C4BA19}"/>
          </ac:grpSpMkLst>
        </pc:grpChg>
        <pc:grpChg chg="add mod">
          <ac:chgData name="Hyechurn Jang" userId="a88eaa53836088be" providerId="LiveId" clId="{8EB8E61F-5194-404A-A8C3-B64FD4999A02}" dt="2025-04-15T23:40:18.551" v="3046" actId="12788"/>
          <ac:grpSpMkLst>
            <pc:docMk/>
            <pc:sldMk cId="461366795" sldId="2201"/>
            <ac:grpSpMk id="9" creationId="{A1A9AC8B-AB11-3A2E-3F8F-E6332E6BA013}"/>
          </ac:grpSpMkLst>
        </pc:grpChg>
        <pc:picChg chg="add mod">
          <ac:chgData name="Hyechurn Jang" userId="a88eaa53836088be" providerId="LiveId" clId="{8EB8E61F-5194-404A-A8C3-B64FD4999A02}" dt="2025-04-15T23:40:16.528" v="3045" actId="164"/>
          <ac:picMkLst>
            <pc:docMk/>
            <pc:sldMk cId="461366795" sldId="2201"/>
            <ac:picMk id="4" creationId="{9DA3D29B-1EF0-F694-85D7-DF6413AD89EE}"/>
          </ac:picMkLst>
        </pc:picChg>
        <pc:picChg chg="add mod">
          <ac:chgData name="Hyechurn Jang" userId="a88eaa53836088be" providerId="LiveId" clId="{8EB8E61F-5194-404A-A8C3-B64FD4999A02}" dt="2025-04-15T23:40:16.528" v="3045" actId="164"/>
          <ac:picMkLst>
            <pc:docMk/>
            <pc:sldMk cId="461366795" sldId="2201"/>
            <ac:picMk id="6" creationId="{FD6BCEB6-E3DE-D4D4-4B63-1E0FBE122A4E}"/>
          </ac:picMkLst>
        </pc:picChg>
        <pc:picChg chg="mod">
          <ac:chgData name="Hyechurn Jang" userId="a88eaa53836088be" providerId="LiveId" clId="{8EB8E61F-5194-404A-A8C3-B64FD4999A02}" dt="2025-04-16T03:16:07.015" v="7460" actId="571"/>
          <ac:picMkLst>
            <pc:docMk/>
            <pc:sldMk cId="461366795" sldId="2201"/>
            <ac:picMk id="7" creationId="{012CE60C-0177-0575-33B5-3302495D9616}"/>
          </ac:picMkLst>
        </pc:picChg>
        <pc:picChg chg="mod">
          <ac:chgData name="Hyechurn Jang" userId="a88eaa53836088be" providerId="LiveId" clId="{8EB8E61F-5194-404A-A8C3-B64FD4999A02}" dt="2025-04-16T03:16:07.015" v="7460" actId="571"/>
          <ac:picMkLst>
            <pc:docMk/>
            <pc:sldMk cId="461366795" sldId="2201"/>
            <ac:picMk id="8" creationId="{A7D391E2-DDC0-D228-EB31-9E677C21FF22}"/>
          </ac:picMkLst>
        </pc:picChg>
        <pc:picChg chg="del mod">
          <ac:chgData name="Hyechurn Jang" userId="a88eaa53836088be" providerId="LiveId" clId="{8EB8E61F-5194-404A-A8C3-B64FD4999A02}" dt="2025-04-15T23:38:02.484" v="3008" actId="478"/>
          <ac:picMkLst>
            <pc:docMk/>
            <pc:sldMk cId="461366795" sldId="2201"/>
            <ac:picMk id="15" creationId="{37D6C3AC-F6E5-9A79-5B9A-0BAE21AB1044}"/>
          </ac:picMkLst>
        </pc:picChg>
        <pc:cxnChg chg="add del mod">
          <ac:chgData name="Hyechurn Jang" userId="a88eaa53836088be" providerId="LiveId" clId="{8EB8E61F-5194-404A-A8C3-B64FD4999A02}" dt="2025-04-15T23:40:03.614" v="3042" actId="478"/>
          <ac:cxnSpMkLst>
            <pc:docMk/>
            <pc:sldMk cId="461366795" sldId="2201"/>
            <ac:cxnSpMk id="8" creationId="{2A35EC0F-8CDB-9072-3003-4E6F9C05157D}"/>
          </ac:cxnSpMkLst>
        </pc:cxnChg>
      </pc:sldChg>
      <pc:sldChg chg="addSp delSp modSp add mod">
        <pc:chgData name="Hyechurn Jang" userId="a88eaa53836088be" providerId="LiveId" clId="{8EB8E61F-5194-404A-A8C3-B64FD4999A02}" dt="2025-04-16T03:17:30.155" v="7490" actId="14100"/>
        <pc:sldMkLst>
          <pc:docMk/>
          <pc:sldMk cId="1494291144" sldId="2202"/>
        </pc:sldMkLst>
        <pc:spChg chg="mod">
          <ac:chgData name="Hyechurn Jang" userId="a88eaa53836088be" providerId="LiveId" clId="{8EB8E61F-5194-404A-A8C3-B64FD4999A02}" dt="2025-04-15T23:41:09.680" v="3085" actId="20577"/>
          <ac:spMkLst>
            <pc:docMk/>
            <pc:sldMk cId="1494291144" sldId="2202"/>
            <ac:spMk id="2" creationId="{591AA3AE-D01E-2340-C9A5-FB9144DF4CBD}"/>
          </ac:spMkLst>
        </pc:spChg>
        <pc:spChg chg="add mod">
          <ac:chgData name="Hyechurn Jang" userId="a88eaa53836088be" providerId="LiveId" clId="{8EB8E61F-5194-404A-A8C3-B64FD4999A02}" dt="2025-04-16T03:17:25.138" v="7487" actId="14100"/>
          <ac:spMkLst>
            <pc:docMk/>
            <pc:sldMk cId="1494291144" sldId="2202"/>
            <ac:spMk id="3" creationId="{69A838D4-198B-6B4B-9B13-8FCECF181857}"/>
          </ac:spMkLst>
        </pc:spChg>
        <pc:spChg chg="add mod">
          <ac:chgData name="Hyechurn Jang" userId="a88eaa53836088be" providerId="LiveId" clId="{8EB8E61F-5194-404A-A8C3-B64FD4999A02}" dt="2025-04-16T03:17:30.155" v="7490" actId="14100"/>
          <ac:spMkLst>
            <pc:docMk/>
            <pc:sldMk cId="1494291144" sldId="2202"/>
            <ac:spMk id="4" creationId="{A285D31A-D969-003D-83E5-EF6D36CB06AC}"/>
          </ac:spMkLst>
        </pc:spChg>
        <pc:grpChg chg="del mod">
          <ac:chgData name="Hyechurn Jang" userId="a88eaa53836088be" providerId="LiveId" clId="{8EB8E61F-5194-404A-A8C3-B64FD4999A02}" dt="2025-04-15T23:41:01.899" v="3057" actId="478"/>
          <ac:grpSpMkLst>
            <pc:docMk/>
            <pc:sldMk cId="1494291144" sldId="2202"/>
            <ac:grpSpMk id="9" creationId="{ADA78984-F47F-DAD5-87F4-F18E64D05F50}"/>
          </ac:grpSpMkLst>
        </pc:grpChg>
        <pc:picChg chg="add del mod">
          <ac:chgData name="Hyechurn Jang" userId="a88eaa53836088be" providerId="LiveId" clId="{8EB8E61F-5194-404A-A8C3-B64FD4999A02}" dt="2025-04-15T23:41:15.850" v="3087" actId="478"/>
          <ac:picMkLst>
            <pc:docMk/>
            <pc:sldMk cId="1494291144" sldId="2202"/>
            <ac:picMk id="5" creationId="{146E5655-9A9C-0864-F605-5EEE3A222F53}"/>
          </ac:picMkLst>
        </pc:picChg>
        <pc:picChg chg="add mod">
          <ac:chgData name="Hyechurn Jang" userId="a88eaa53836088be" providerId="LiveId" clId="{8EB8E61F-5194-404A-A8C3-B64FD4999A02}" dt="2025-04-15T23:41:17.277" v="3088" actId="12788"/>
          <ac:picMkLst>
            <pc:docMk/>
            <pc:sldMk cId="1494291144" sldId="2202"/>
            <ac:picMk id="8" creationId="{CA506767-5080-98C9-69A5-107834D811BE}"/>
          </ac:picMkLst>
        </pc:picChg>
      </pc:sldChg>
      <pc:sldChg chg="add del">
        <pc:chgData name="Hyechurn Jang" userId="a88eaa53836088be" providerId="LiveId" clId="{8EB8E61F-5194-404A-A8C3-B64FD4999A02}" dt="2025-04-15T23:38:09.708" v="3011"/>
        <pc:sldMkLst>
          <pc:docMk/>
          <pc:sldMk cId="3548992837" sldId="2202"/>
        </pc:sldMkLst>
      </pc:sldChg>
      <pc:sldChg chg="addSp delSp modSp add mod">
        <pc:chgData name="Hyechurn Jang" userId="a88eaa53836088be" providerId="LiveId" clId="{8EB8E61F-5194-404A-A8C3-B64FD4999A02}" dt="2025-04-16T03:17:42.982" v="7497" actId="14100"/>
        <pc:sldMkLst>
          <pc:docMk/>
          <pc:sldMk cId="3485424372" sldId="2203"/>
        </pc:sldMkLst>
        <pc:spChg chg="add mod">
          <ac:chgData name="Hyechurn Jang" userId="a88eaa53836088be" providerId="LiveId" clId="{8EB8E61F-5194-404A-A8C3-B64FD4999A02}" dt="2025-04-16T03:17:38.254" v="7494" actId="1076"/>
          <ac:spMkLst>
            <pc:docMk/>
            <pc:sldMk cId="3485424372" sldId="2203"/>
            <ac:spMk id="3" creationId="{B8722A59-CF87-B04A-E560-DB57F029ACAB}"/>
          </ac:spMkLst>
        </pc:spChg>
        <pc:spChg chg="add mod">
          <ac:chgData name="Hyechurn Jang" userId="a88eaa53836088be" providerId="LiveId" clId="{8EB8E61F-5194-404A-A8C3-B64FD4999A02}" dt="2025-04-16T03:17:42.982" v="7497" actId="14100"/>
          <ac:spMkLst>
            <pc:docMk/>
            <pc:sldMk cId="3485424372" sldId="2203"/>
            <ac:spMk id="4" creationId="{30945112-973E-CA93-6860-5D5BDF204C46}"/>
          </ac:spMkLst>
        </pc:spChg>
        <pc:picChg chg="mod">
          <ac:chgData name="Hyechurn Jang" userId="a88eaa53836088be" providerId="LiveId" clId="{8EB8E61F-5194-404A-A8C3-B64FD4999A02}" dt="2025-04-16T03:17:34.277" v="7493" actId="1076"/>
          <ac:picMkLst>
            <pc:docMk/>
            <pc:sldMk cId="3485424372" sldId="2203"/>
            <ac:picMk id="5" creationId="{1633B5C7-D2AD-F152-12C3-134EF4F0460D}"/>
          </ac:picMkLst>
        </pc:picChg>
        <pc:picChg chg="del">
          <ac:chgData name="Hyechurn Jang" userId="a88eaa53836088be" providerId="LiveId" clId="{8EB8E61F-5194-404A-A8C3-B64FD4999A02}" dt="2025-04-15T23:41:19.338" v="3089" actId="478"/>
          <ac:picMkLst>
            <pc:docMk/>
            <pc:sldMk cId="3485424372" sldId="2203"/>
            <ac:picMk id="8" creationId="{9CCAF683-4E5A-B92A-83CB-1BC55E12E989}"/>
          </ac:picMkLst>
        </pc:picChg>
      </pc:sldChg>
      <pc:sldChg chg="addSp delSp modSp add mod ord">
        <pc:chgData name="Hyechurn Jang" userId="a88eaa53836088be" providerId="LiveId" clId="{8EB8E61F-5194-404A-A8C3-B64FD4999A02}" dt="2025-04-16T03:18:02.249" v="7503" actId="14100"/>
        <pc:sldMkLst>
          <pc:docMk/>
          <pc:sldMk cId="2322496707" sldId="2204"/>
        </pc:sldMkLst>
        <pc:spChg chg="mod">
          <ac:chgData name="Hyechurn Jang" userId="a88eaa53836088be" providerId="LiveId" clId="{8EB8E61F-5194-404A-A8C3-B64FD4999A02}" dt="2025-04-15T23:41:51.328" v="3124" actId="20577"/>
          <ac:spMkLst>
            <pc:docMk/>
            <pc:sldMk cId="2322496707" sldId="2204"/>
            <ac:spMk id="2" creationId="{626D3637-5B53-C090-72AC-38D927603EAE}"/>
          </ac:spMkLst>
        </pc:spChg>
        <pc:spChg chg="add mod">
          <ac:chgData name="Hyechurn Jang" userId="a88eaa53836088be" providerId="LiveId" clId="{8EB8E61F-5194-404A-A8C3-B64FD4999A02}" dt="2025-04-16T03:17:57.548" v="7502" actId="14100"/>
          <ac:spMkLst>
            <pc:docMk/>
            <pc:sldMk cId="2322496707" sldId="2204"/>
            <ac:spMk id="3" creationId="{D961E644-2CB8-2049-D5A0-69021B9F22DE}"/>
          </ac:spMkLst>
        </pc:spChg>
        <pc:spChg chg="add mod">
          <ac:chgData name="Hyechurn Jang" userId="a88eaa53836088be" providerId="LiveId" clId="{8EB8E61F-5194-404A-A8C3-B64FD4999A02}" dt="2025-04-16T03:18:02.249" v="7503" actId="14100"/>
          <ac:spMkLst>
            <pc:docMk/>
            <pc:sldMk cId="2322496707" sldId="2204"/>
            <ac:spMk id="5" creationId="{0F06B20E-CA85-C453-75B9-CB98057A2FD7}"/>
          </ac:spMkLst>
        </pc:spChg>
        <pc:picChg chg="add mod">
          <ac:chgData name="Hyechurn Jang" userId="a88eaa53836088be" providerId="LiveId" clId="{8EB8E61F-5194-404A-A8C3-B64FD4999A02}" dt="2025-04-16T03:17:52.297" v="7500" actId="1076"/>
          <ac:picMkLst>
            <pc:docMk/>
            <pc:sldMk cId="2322496707" sldId="2204"/>
            <ac:picMk id="4" creationId="{7E794151-8319-6569-D3D6-6983E8F29443}"/>
          </ac:picMkLst>
        </pc:picChg>
        <pc:picChg chg="del mod">
          <ac:chgData name="Hyechurn Jang" userId="a88eaa53836088be" providerId="LiveId" clId="{8EB8E61F-5194-404A-A8C3-B64FD4999A02}" dt="2025-04-15T23:41:44.139" v="3098" actId="478"/>
          <ac:picMkLst>
            <pc:docMk/>
            <pc:sldMk cId="2322496707" sldId="2204"/>
            <ac:picMk id="5" creationId="{11332D14-561E-201C-B763-449DACE8B5D2}"/>
          </ac:picMkLst>
        </pc:picChg>
      </pc:sldChg>
      <pc:sldChg chg="addSp modSp add mod">
        <pc:chgData name="Hyechurn Jang" userId="a88eaa53836088be" providerId="LiveId" clId="{8EB8E61F-5194-404A-A8C3-B64FD4999A02}" dt="2025-04-16T03:01:40.704" v="6844" actId="1076"/>
        <pc:sldMkLst>
          <pc:docMk/>
          <pc:sldMk cId="1176431562" sldId="2205"/>
        </pc:sldMkLst>
        <pc:spChg chg="add mod">
          <ac:chgData name="Hyechurn Jang" userId="a88eaa53836088be" providerId="LiveId" clId="{8EB8E61F-5194-404A-A8C3-B64FD4999A02}" dt="2025-04-16T03:00:46.657" v="6824" actId="14100"/>
          <ac:spMkLst>
            <pc:docMk/>
            <pc:sldMk cId="1176431562" sldId="2205"/>
            <ac:spMk id="3" creationId="{E360030F-8360-ED50-5A2F-C1CFF12A69A5}"/>
          </ac:spMkLst>
        </pc:spChg>
        <pc:spChg chg="add mod">
          <ac:chgData name="Hyechurn Jang" userId="a88eaa53836088be" providerId="LiveId" clId="{8EB8E61F-5194-404A-A8C3-B64FD4999A02}" dt="2025-04-16T03:00:50.473" v="6826" actId="1076"/>
          <ac:spMkLst>
            <pc:docMk/>
            <pc:sldMk cId="1176431562" sldId="2205"/>
            <ac:spMk id="4" creationId="{9DBAEAD3-57D0-08BF-CDF2-1FBD7D494EEC}"/>
          </ac:spMkLst>
        </pc:spChg>
        <pc:spChg chg="add mod">
          <ac:chgData name="Hyechurn Jang" userId="a88eaa53836088be" providerId="LiveId" clId="{8EB8E61F-5194-404A-A8C3-B64FD4999A02}" dt="2025-04-16T03:01:16.164" v="6833" actId="14100"/>
          <ac:spMkLst>
            <pc:docMk/>
            <pc:sldMk cId="1176431562" sldId="2205"/>
            <ac:spMk id="9" creationId="{DEF574A3-3165-6E9C-07B5-A9B23977E29A}"/>
          </ac:spMkLst>
        </pc:spChg>
        <pc:spChg chg="add mod">
          <ac:chgData name="Hyechurn Jang" userId="a88eaa53836088be" providerId="LiveId" clId="{8EB8E61F-5194-404A-A8C3-B64FD4999A02}" dt="2025-04-16T03:01:33.962" v="6840" actId="14100"/>
          <ac:spMkLst>
            <pc:docMk/>
            <pc:sldMk cId="1176431562" sldId="2205"/>
            <ac:spMk id="10" creationId="{3765A380-8827-EED5-81EF-AB9F0BBF03C3}"/>
          </ac:spMkLst>
        </pc:spChg>
        <pc:spChg chg="add mod">
          <ac:chgData name="Hyechurn Jang" userId="a88eaa53836088be" providerId="LiveId" clId="{8EB8E61F-5194-404A-A8C3-B64FD4999A02}" dt="2025-04-16T03:01:29.424" v="6838"/>
          <ac:spMkLst>
            <pc:docMk/>
            <pc:sldMk cId="1176431562" sldId="2205"/>
            <ac:spMk id="12" creationId="{25B529F7-D892-C79F-8A1C-07755BFF4A62}"/>
          </ac:spMkLst>
        </pc:spChg>
        <pc:spChg chg="add mod">
          <ac:chgData name="Hyechurn Jang" userId="a88eaa53836088be" providerId="LiveId" clId="{8EB8E61F-5194-404A-A8C3-B64FD4999A02}" dt="2025-04-16T03:01:40.704" v="6844" actId="1076"/>
          <ac:spMkLst>
            <pc:docMk/>
            <pc:sldMk cId="1176431562" sldId="2205"/>
            <ac:spMk id="13" creationId="{5079FD65-EAF0-12D9-062A-65064FBD0CEC}"/>
          </ac:spMkLst>
        </pc:spChg>
        <pc:picChg chg="mod">
          <ac:chgData name="Hyechurn Jang" userId="a88eaa53836088be" providerId="LiveId" clId="{8EB8E61F-5194-404A-A8C3-B64FD4999A02}" dt="2025-04-16T03:01:36.246" v="6843" actId="1076"/>
          <ac:picMkLst>
            <pc:docMk/>
            <pc:sldMk cId="1176431562" sldId="2205"/>
            <ac:picMk id="11" creationId="{C90D3D29-0EE3-7637-E7C0-64858E871257}"/>
          </ac:picMkLst>
        </pc:picChg>
        <pc:cxnChg chg="add mod">
          <ac:chgData name="Hyechurn Jang" userId="a88eaa53836088be" providerId="LiveId" clId="{8EB8E61F-5194-404A-A8C3-B64FD4999A02}" dt="2025-04-16T03:01:02.296" v="6830" actId="208"/>
          <ac:cxnSpMkLst>
            <pc:docMk/>
            <pc:sldMk cId="1176431562" sldId="2205"/>
            <ac:cxnSpMk id="6" creationId="{2FB3D7B2-A889-C019-C2BB-2090761553D8}"/>
          </ac:cxnSpMkLst>
        </pc:cxnChg>
      </pc:sldChg>
      <pc:sldChg chg="addSp delSp modSp add mod ord">
        <pc:chgData name="Hyechurn Jang" userId="a88eaa53836088be" providerId="LiveId" clId="{8EB8E61F-5194-404A-A8C3-B64FD4999A02}" dt="2025-04-16T03:48:59.519" v="9433" actId="20577"/>
        <pc:sldMkLst>
          <pc:docMk/>
          <pc:sldMk cId="3562095747" sldId="2206"/>
        </pc:sldMkLst>
        <pc:spChg chg="mod">
          <ac:chgData name="Hyechurn Jang" userId="a88eaa53836088be" providerId="LiveId" clId="{8EB8E61F-5194-404A-A8C3-B64FD4999A02}" dt="2025-04-16T03:48:59.519" v="9433" actId="20577"/>
          <ac:spMkLst>
            <pc:docMk/>
            <pc:sldMk cId="3562095747" sldId="2206"/>
            <ac:spMk id="2" creationId="{33336758-E552-1AAC-CE27-F0262841B886}"/>
          </ac:spMkLst>
        </pc:spChg>
        <pc:spChg chg="add del mod">
          <ac:chgData name="Hyechurn Jang" userId="a88eaa53836088be" providerId="LiveId" clId="{8EB8E61F-5194-404A-A8C3-B64FD4999A02}" dt="2025-04-16T03:47:24.152" v="9365" actId="478"/>
          <ac:spMkLst>
            <pc:docMk/>
            <pc:sldMk cId="3562095747" sldId="2206"/>
            <ac:spMk id="3" creationId="{71AE506B-F637-974E-A4E1-29E117F21E61}"/>
          </ac:spMkLst>
        </pc:spChg>
        <pc:spChg chg="mod">
          <ac:chgData name="Hyechurn Jang" userId="a88eaa53836088be" providerId="LiveId" clId="{8EB8E61F-5194-404A-A8C3-B64FD4999A02}" dt="2025-04-16T03:47:36.502" v="9366"/>
          <ac:spMkLst>
            <pc:docMk/>
            <pc:sldMk cId="3562095747" sldId="2206"/>
            <ac:spMk id="6" creationId="{3BDE7C56-C147-C95F-9E53-B8FB58A0EBD5}"/>
          </ac:spMkLst>
        </pc:spChg>
        <pc:spChg chg="mod">
          <ac:chgData name="Hyechurn Jang" userId="a88eaa53836088be" providerId="LiveId" clId="{8EB8E61F-5194-404A-A8C3-B64FD4999A02}" dt="2025-04-16T03:47:36.502" v="9366"/>
          <ac:spMkLst>
            <pc:docMk/>
            <pc:sldMk cId="3562095747" sldId="2206"/>
            <ac:spMk id="7" creationId="{423E6667-A6D3-CFE8-9779-61A503C11006}"/>
          </ac:spMkLst>
        </pc:spChg>
        <pc:spChg chg="mod">
          <ac:chgData name="Hyechurn Jang" userId="a88eaa53836088be" providerId="LiveId" clId="{8EB8E61F-5194-404A-A8C3-B64FD4999A02}" dt="2025-04-16T03:47:36.502" v="9366"/>
          <ac:spMkLst>
            <pc:docMk/>
            <pc:sldMk cId="3562095747" sldId="2206"/>
            <ac:spMk id="8" creationId="{73EE2D16-3891-B1BF-58B2-591D154F4B5E}"/>
          </ac:spMkLst>
        </pc:spChg>
        <pc:spChg chg="mod">
          <ac:chgData name="Hyechurn Jang" userId="a88eaa53836088be" providerId="LiveId" clId="{8EB8E61F-5194-404A-A8C3-B64FD4999A02}" dt="2025-04-16T03:47:36.502" v="9366"/>
          <ac:spMkLst>
            <pc:docMk/>
            <pc:sldMk cId="3562095747" sldId="2206"/>
            <ac:spMk id="9" creationId="{1BA92B3D-B175-F5DE-7900-BD7D989A16C7}"/>
          </ac:spMkLst>
        </pc:spChg>
        <pc:spChg chg="mod">
          <ac:chgData name="Hyechurn Jang" userId="a88eaa53836088be" providerId="LiveId" clId="{8EB8E61F-5194-404A-A8C3-B64FD4999A02}" dt="2025-04-16T03:47:36.502" v="9366"/>
          <ac:spMkLst>
            <pc:docMk/>
            <pc:sldMk cId="3562095747" sldId="2206"/>
            <ac:spMk id="10" creationId="{653C1215-2DD7-736B-114F-1327A096A314}"/>
          </ac:spMkLst>
        </pc:spChg>
        <pc:spChg chg="mod">
          <ac:chgData name="Hyechurn Jang" userId="a88eaa53836088be" providerId="LiveId" clId="{8EB8E61F-5194-404A-A8C3-B64FD4999A02}" dt="2025-04-16T03:47:36.502" v="9366"/>
          <ac:spMkLst>
            <pc:docMk/>
            <pc:sldMk cId="3562095747" sldId="2206"/>
            <ac:spMk id="11" creationId="{DFF2116E-C8A9-8EEE-F3BA-02283E37F174}"/>
          </ac:spMkLst>
        </pc:spChg>
        <pc:spChg chg="mod">
          <ac:chgData name="Hyechurn Jang" userId="a88eaa53836088be" providerId="LiveId" clId="{8EB8E61F-5194-404A-A8C3-B64FD4999A02}" dt="2025-04-16T03:47:36.502" v="9366"/>
          <ac:spMkLst>
            <pc:docMk/>
            <pc:sldMk cId="3562095747" sldId="2206"/>
            <ac:spMk id="12" creationId="{D2052D42-739A-C96C-0DAE-7BFD96DA774C}"/>
          </ac:spMkLst>
        </pc:spChg>
        <pc:spChg chg="mod">
          <ac:chgData name="Hyechurn Jang" userId="a88eaa53836088be" providerId="LiveId" clId="{8EB8E61F-5194-404A-A8C3-B64FD4999A02}" dt="2025-04-16T03:47:36.502" v="9366"/>
          <ac:spMkLst>
            <pc:docMk/>
            <pc:sldMk cId="3562095747" sldId="2206"/>
            <ac:spMk id="13" creationId="{4DD8DCF5-08F5-528D-5DA1-8449864D8D33}"/>
          </ac:spMkLst>
        </pc:spChg>
        <pc:spChg chg="mod">
          <ac:chgData name="Hyechurn Jang" userId="a88eaa53836088be" providerId="LiveId" clId="{8EB8E61F-5194-404A-A8C3-B64FD4999A02}" dt="2025-04-16T03:47:36.502" v="9366"/>
          <ac:spMkLst>
            <pc:docMk/>
            <pc:sldMk cId="3562095747" sldId="2206"/>
            <ac:spMk id="14" creationId="{76FEA90C-3BB0-F3A1-D73E-A728416C49B2}"/>
          </ac:spMkLst>
        </pc:spChg>
        <pc:grpChg chg="add mod">
          <ac:chgData name="Hyechurn Jang" userId="a88eaa53836088be" providerId="LiveId" clId="{8EB8E61F-5194-404A-A8C3-B64FD4999A02}" dt="2025-04-16T03:47:39.262" v="9367" actId="1076"/>
          <ac:grpSpMkLst>
            <pc:docMk/>
            <pc:sldMk cId="3562095747" sldId="2206"/>
            <ac:grpSpMk id="5" creationId="{4C18A051-E8C8-30D6-352E-73E4852A5996}"/>
          </ac:grpSpMkLst>
        </pc:grpChg>
        <pc:picChg chg="add del mod">
          <ac:chgData name="Hyechurn Jang" userId="a88eaa53836088be" providerId="LiveId" clId="{8EB8E61F-5194-404A-A8C3-B64FD4999A02}" dt="2025-04-16T03:47:22.335" v="9364" actId="478"/>
          <ac:picMkLst>
            <pc:docMk/>
            <pc:sldMk cId="3562095747" sldId="2206"/>
            <ac:picMk id="4" creationId="{D404981A-47F4-2621-52D9-AB4FE81CF51D}"/>
          </ac:picMkLst>
        </pc:picChg>
        <pc:picChg chg="del mod">
          <ac:chgData name="Hyechurn Jang" userId="a88eaa53836088be" providerId="LiveId" clId="{8EB8E61F-5194-404A-A8C3-B64FD4999A02}" dt="2025-04-15T23:46:20.598" v="3305" actId="478"/>
          <ac:picMkLst>
            <pc:docMk/>
            <pc:sldMk cId="3562095747" sldId="2206"/>
            <ac:picMk id="13" creationId="{307017AE-1A17-92BE-1ACA-00E3776B08EB}"/>
          </ac:picMkLst>
        </pc:picChg>
      </pc:sldChg>
      <pc:sldChg chg="addSp delSp modSp add mod">
        <pc:chgData name="Hyechurn Jang" userId="a88eaa53836088be" providerId="LiveId" clId="{8EB8E61F-5194-404A-A8C3-B64FD4999A02}" dt="2025-04-16T03:00:28.894" v="6820"/>
        <pc:sldMkLst>
          <pc:docMk/>
          <pc:sldMk cId="3479084008" sldId="2207"/>
        </pc:sldMkLst>
        <pc:spChg chg="mod">
          <ac:chgData name="Hyechurn Jang" userId="a88eaa53836088be" providerId="LiveId" clId="{8EB8E61F-5194-404A-A8C3-B64FD4999A02}" dt="2025-04-15T23:44:24.576" v="3254" actId="20577"/>
          <ac:spMkLst>
            <pc:docMk/>
            <pc:sldMk cId="3479084008" sldId="2207"/>
            <ac:spMk id="2" creationId="{1A072743-2599-9C3F-744D-1DCD380685B3}"/>
          </ac:spMkLst>
        </pc:spChg>
        <pc:spChg chg="add mod">
          <ac:chgData name="Hyechurn Jang" userId="a88eaa53836088be" providerId="LiveId" clId="{8EB8E61F-5194-404A-A8C3-B64FD4999A02}" dt="2025-04-16T03:00:11.304" v="6813" actId="14100"/>
          <ac:spMkLst>
            <pc:docMk/>
            <pc:sldMk cId="3479084008" sldId="2207"/>
            <ac:spMk id="3" creationId="{CE4E916B-215A-52E5-38E4-74D1D5629AC0}"/>
          </ac:spMkLst>
        </pc:spChg>
        <pc:spChg chg="add mod">
          <ac:chgData name="Hyechurn Jang" userId="a88eaa53836088be" providerId="LiveId" clId="{8EB8E61F-5194-404A-A8C3-B64FD4999A02}" dt="2025-04-16T03:00:18.274" v="6816" actId="14100"/>
          <ac:spMkLst>
            <pc:docMk/>
            <pc:sldMk cId="3479084008" sldId="2207"/>
            <ac:spMk id="5" creationId="{72274874-17D3-7CFD-59E9-6F4BD30A993D}"/>
          </ac:spMkLst>
        </pc:spChg>
        <pc:spChg chg="add mod">
          <ac:chgData name="Hyechurn Jang" userId="a88eaa53836088be" providerId="LiveId" clId="{8EB8E61F-5194-404A-A8C3-B64FD4999A02}" dt="2025-04-16T03:00:28.894" v="6820"/>
          <ac:spMkLst>
            <pc:docMk/>
            <pc:sldMk cId="3479084008" sldId="2207"/>
            <ac:spMk id="6" creationId="{7FAD6BDF-CE34-049B-7C61-E023BAA8AFEC}"/>
          </ac:spMkLst>
        </pc:spChg>
        <pc:picChg chg="add mod">
          <ac:chgData name="Hyechurn Jang" userId="a88eaa53836088be" providerId="LiveId" clId="{8EB8E61F-5194-404A-A8C3-B64FD4999A02}" dt="2025-04-15T23:44:10.895" v="3199" actId="12788"/>
          <ac:picMkLst>
            <pc:docMk/>
            <pc:sldMk cId="3479084008" sldId="2207"/>
            <ac:picMk id="4" creationId="{327C8322-6E18-CD8C-63A3-BFE9E4177761}"/>
          </ac:picMkLst>
        </pc:picChg>
        <pc:picChg chg="del mod">
          <ac:chgData name="Hyechurn Jang" userId="a88eaa53836088be" providerId="LiveId" clId="{8EB8E61F-5194-404A-A8C3-B64FD4999A02}" dt="2025-04-15T23:44:09.059" v="3198" actId="478"/>
          <ac:picMkLst>
            <pc:docMk/>
            <pc:sldMk cId="3479084008" sldId="2207"/>
            <ac:picMk id="13" creationId="{D609FE8F-BD27-97E0-675E-AD90A9E7DD5A}"/>
          </ac:picMkLst>
        </pc:picChg>
      </pc:sldChg>
      <pc:sldChg chg="addSp modSp add mod">
        <pc:chgData name="Hyechurn Jang" userId="a88eaa53836088be" providerId="LiveId" clId="{8EB8E61F-5194-404A-A8C3-B64FD4999A02}" dt="2025-04-16T03:00:26.807" v="6819" actId="14100"/>
        <pc:sldMkLst>
          <pc:docMk/>
          <pc:sldMk cId="2565527002" sldId="2208"/>
        </pc:sldMkLst>
        <pc:spChg chg="add mod">
          <ac:chgData name="Hyechurn Jang" userId="a88eaa53836088be" providerId="LiveId" clId="{8EB8E61F-5194-404A-A8C3-B64FD4999A02}" dt="2025-04-16T02:59:47.939" v="6807" actId="14100"/>
          <ac:spMkLst>
            <pc:docMk/>
            <pc:sldMk cId="2565527002" sldId="2208"/>
            <ac:spMk id="3" creationId="{DC44C971-A259-60C1-1EC2-05EF0DFDCA0E}"/>
          </ac:spMkLst>
        </pc:spChg>
        <pc:spChg chg="add mod">
          <ac:chgData name="Hyechurn Jang" userId="a88eaa53836088be" providerId="LiveId" clId="{8EB8E61F-5194-404A-A8C3-B64FD4999A02}" dt="2025-04-16T02:59:56.909" v="6810" actId="14100"/>
          <ac:spMkLst>
            <pc:docMk/>
            <pc:sldMk cId="2565527002" sldId="2208"/>
            <ac:spMk id="4" creationId="{9470F6AB-0703-7DE8-54E3-8A431B01CE4B}"/>
          </ac:spMkLst>
        </pc:spChg>
        <pc:spChg chg="add mod">
          <ac:chgData name="Hyechurn Jang" userId="a88eaa53836088be" providerId="LiveId" clId="{8EB8E61F-5194-404A-A8C3-B64FD4999A02}" dt="2025-04-16T03:00:26.807" v="6819" actId="14100"/>
          <ac:spMkLst>
            <pc:docMk/>
            <pc:sldMk cId="2565527002" sldId="2208"/>
            <ac:spMk id="5" creationId="{0A3741D5-7D83-5852-B6D5-DF69C65D9F4A}"/>
          </ac:spMkLst>
        </pc:spChg>
      </pc:sldChg>
      <pc:sldChg chg="add del">
        <pc:chgData name="Hyechurn Jang" userId="a88eaa53836088be" providerId="LiveId" clId="{8EB8E61F-5194-404A-A8C3-B64FD4999A02}" dt="2025-04-15T23:47:19.794" v="3374"/>
        <pc:sldMkLst>
          <pc:docMk/>
          <pc:sldMk cId="1171947580" sldId="2209"/>
        </pc:sldMkLst>
      </pc:sldChg>
      <pc:sldChg chg="add">
        <pc:chgData name="Hyechurn Jang" userId="a88eaa53836088be" providerId="LiveId" clId="{8EB8E61F-5194-404A-A8C3-B64FD4999A02}" dt="2025-04-15T23:47:21.820" v="3375"/>
        <pc:sldMkLst>
          <pc:docMk/>
          <pc:sldMk cId="3385756436" sldId="2209"/>
        </pc:sldMkLst>
      </pc:sldChg>
      <pc:sldChg chg="addSp delSp modSp add mod ord">
        <pc:chgData name="Hyechurn Jang" userId="a88eaa53836088be" providerId="LiveId" clId="{8EB8E61F-5194-404A-A8C3-B64FD4999A02}" dt="2025-04-16T03:18:29.931" v="7511" actId="14100"/>
        <pc:sldMkLst>
          <pc:docMk/>
          <pc:sldMk cId="3866990866" sldId="2210"/>
        </pc:sldMkLst>
        <pc:spChg chg="mod">
          <ac:chgData name="Hyechurn Jang" userId="a88eaa53836088be" providerId="LiveId" clId="{8EB8E61F-5194-404A-A8C3-B64FD4999A02}" dt="2025-04-16T00:00:49.973" v="3579" actId="6549"/>
          <ac:spMkLst>
            <pc:docMk/>
            <pc:sldMk cId="3866990866" sldId="2210"/>
            <ac:spMk id="2" creationId="{515619CC-A095-130E-2B8A-15A248B00E03}"/>
          </ac:spMkLst>
        </pc:spChg>
        <pc:spChg chg="add mod">
          <ac:chgData name="Hyechurn Jang" userId="a88eaa53836088be" providerId="LiveId" clId="{8EB8E61F-5194-404A-A8C3-B64FD4999A02}" dt="2025-04-16T03:18:13.805" v="7504"/>
          <ac:spMkLst>
            <pc:docMk/>
            <pc:sldMk cId="3866990866" sldId="2210"/>
            <ac:spMk id="3" creationId="{D60C7749-E4BB-CB6F-37FF-B55F6E196943}"/>
          </ac:spMkLst>
        </pc:spChg>
        <pc:spChg chg="add mod">
          <ac:chgData name="Hyechurn Jang" userId="a88eaa53836088be" providerId="LiveId" clId="{8EB8E61F-5194-404A-A8C3-B64FD4999A02}" dt="2025-04-16T03:18:13.805" v="7504"/>
          <ac:spMkLst>
            <pc:docMk/>
            <pc:sldMk cId="3866990866" sldId="2210"/>
            <ac:spMk id="4" creationId="{6CEBCABA-2F0F-2AA9-F843-F6A9A0F924A9}"/>
          </ac:spMkLst>
        </pc:spChg>
        <pc:spChg chg="add mod">
          <ac:chgData name="Hyechurn Jang" userId="a88eaa53836088be" providerId="LiveId" clId="{8EB8E61F-5194-404A-A8C3-B64FD4999A02}" dt="2025-04-16T03:18:24.352" v="7508" actId="14100"/>
          <ac:spMkLst>
            <pc:docMk/>
            <pc:sldMk cId="3866990866" sldId="2210"/>
            <ac:spMk id="5" creationId="{E36AC40A-48A8-F400-6513-D71C1F86217F}"/>
          </ac:spMkLst>
        </pc:spChg>
        <pc:spChg chg="add del mod">
          <ac:chgData name="Hyechurn Jang" userId="a88eaa53836088be" providerId="LiveId" clId="{8EB8E61F-5194-404A-A8C3-B64FD4999A02}" dt="2025-04-16T03:18:17.773" v="7506" actId="478"/>
          <ac:spMkLst>
            <pc:docMk/>
            <pc:sldMk cId="3866990866" sldId="2210"/>
            <ac:spMk id="6" creationId="{2D88EB42-EA8E-130F-6FAC-276E7B615D67}"/>
          </ac:spMkLst>
        </pc:spChg>
        <pc:spChg chg="add mod">
          <ac:chgData name="Hyechurn Jang" userId="a88eaa53836088be" providerId="LiveId" clId="{8EB8E61F-5194-404A-A8C3-B64FD4999A02}" dt="2025-04-16T03:18:29.931" v="7511" actId="14100"/>
          <ac:spMkLst>
            <pc:docMk/>
            <pc:sldMk cId="3866990866" sldId="2210"/>
            <ac:spMk id="8" creationId="{F80BD6F4-CC63-4E72-9A0C-68D2F78207BA}"/>
          </ac:spMkLst>
        </pc:spChg>
        <pc:picChg chg="del mod">
          <ac:chgData name="Hyechurn Jang" userId="a88eaa53836088be" providerId="LiveId" clId="{8EB8E61F-5194-404A-A8C3-B64FD4999A02}" dt="2025-04-15T23:56:41.446" v="3473" actId="478"/>
          <ac:picMkLst>
            <pc:docMk/>
            <pc:sldMk cId="3866990866" sldId="2210"/>
            <ac:picMk id="4" creationId="{A3C51621-BC8A-5327-3190-C8EFB7051551}"/>
          </ac:picMkLst>
        </pc:picChg>
        <pc:picChg chg="add del mod">
          <ac:chgData name="Hyechurn Jang" userId="a88eaa53836088be" providerId="LiveId" clId="{8EB8E61F-5194-404A-A8C3-B64FD4999A02}" dt="2025-04-15T23:57:49.862" v="3477" actId="478"/>
          <ac:picMkLst>
            <pc:docMk/>
            <pc:sldMk cId="3866990866" sldId="2210"/>
            <ac:picMk id="5" creationId="{DACCF23E-0B1C-A6D8-D4BE-B33D2D007644}"/>
          </ac:picMkLst>
        </pc:picChg>
        <pc:picChg chg="add mod">
          <ac:chgData name="Hyechurn Jang" userId="a88eaa53836088be" providerId="LiveId" clId="{8EB8E61F-5194-404A-A8C3-B64FD4999A02}" dt="2025-04-15T23:57:51.467" v="3478" actId="12788"/>
          <ac:picMkLst>
            <pc:docMk/>
            <pc:sldMk cId="3866990866" sldId="2210"/>
            <ac:picMk id="7" creationId="{9D807A39-D5AC-4117-E0FA-3019025FB67A}"/>
          </ac:picMkLst>
        </pc:picChg>
        <pc:picChg chg="add del">
          <ac:chgData name="Hyechurn Jang" userId="a88eaa53836088be" providerId="LiveId" clId="{8EB8E61F-5194-404A-A8C3-B64FD4999A02}" dt="2025-04-16T00:00:22.627" v="3480" actId="22"/>
          <ac:picMkLst>
            <pc:docMk/>
            <pc:sldMk cId="3866990866" sldId="2210"/>
            <ac:picMk id="9" creationId="{1D1E0731-DCB0-3BD5-8D42-97FD7345F3FA}"/>
          </ac:picMkLst>
        </pc:picChg>
      </pc:sldChg>
      <pc:sldChg chg="addSp delSp modSp add mod">
        <pc:chgData name="Hyechurn Jang" userId="a88eaa53836088be" providerId="LiveId" clId="{8EB8E61F-5194-404A-A8C3-B64FD4999A02}" dt="2025-04-16T03:18:45.610" v="7517" actId="14100"/>
        <pc:sldMkLst>
          <pc:docMk/>
          <pc:sldMk cId="39289470" sldId="2211"/>
        </pc:sldMkLst>
        <pc:spChg chg="mod">
          <ac:chgData name="Hyechurn Jang" userId="a88eaa53836088be" providerId="LiveId" clId="{8EB8E61F-5194-404A-A8C3-B64FD4999A02}" dt="2025-04-16T00:01:58.623" v="3706" actId="20577"/>
          <ac:spMkLst>
            <pc:docMk/>
            <pc:sldMk cId="39289470" sldId="2211"/>
            <ac:spMk id="2" creationId="{72C8E016-981C-4FCF-5092-F190E40B8640}"/>
          </ac:spMkLst>
        </pc:spChg>
        <pc:spChg chg="add mod">
          <ac:chgData name="Hyechurn Jang" userId="a88eaa53836088be" providerId="LiveId" clId="{8EB8E61F-5194-404A-A8C3-B64FD4999A02}" dt="2025-04-16T03:18:40.535" v="7514" actId="14100"/>
          <ac:spMkLst>
            <pc:docMk/>
            <pc:sldMk cId="39289470" sldId="2211"/>
            <ac:spMk id="3" creationId="{62BDD408-3923-8044-18CE-BC9068641010}"/>
          </ac:spMkLst>
        </pc:spChg>
        <pc:spChg chg="add mod">
          <ac:chgData name="Hyechurn Jang" userId="a88eaa53836088be" providerId="LiveId" clId="{8EB8E61F-5194-404A-A8C3-B64FD4999A02}" dt="2025-04-16T03:18:45.610" v="7517" actId="14100"/>
          <ac:spMkLst>
            <pc:docMk/>
            <pc:sldMk cId="39289470" sldId="2211"/>
            <ac:spMk id="5" creationId="{A5190A3D-A8C6-31E8-18A1-BEF986BE6911}"/>
          </ac:spMkLst>
        </pc:spChg>
        <pc:picChg chg="add mod">
          <ac:chgData name="Hyechurn Jang" userId="a88eaa53836088be" providerId="LiveId" clId="{8EB8E61F-5194-404A-A8C3-B64FD4999A02}" dt="2025-04-16T00:01:25.098" v="3584" actId="12788"/>
          <ac:picMkLst>
            <pc:docMk/>
            <pc:sldMk cId="39289470" sldId="2211"/>
            <ac:picMk id="4" creationId="{B80661E2-94F3-795F-5867-ECEF4A4595D2}"/>
          </ac:picMkLst>
        </pc:picChg>
        <pc:picChg chg="del mod">
          <ac:chgData name="Hyechurn Jang" userId="a88eaa53836088be" providerId="LiveId" clId="{8EB8E61F-5194-404A-A8C3-B64FD4999A02}" dt="2025-04-16T00:01:23.622" v="3583" actId="478"/>
          <ac:picMkLst>
            <pc:docMk/>
            <pc:sldMk cId="39289470" sldId="2211"/>
            <ac:picMk id="7" creationId="{B117CA92-F3B7-EA25-EC68-CC4C142E844B}"/>
          </ac:picMkLst>
        </pc:picChg>
      </pc:sldChg>
      <pc:sldChg chg="addSp delSp modSp add mod">
        <pc:chgData name="Hyechurn Jang" userId="a88eaa53836088be" providerId="LiveId" clId="{8EB8E61F-5194-404A-A8C3-B64FD4999A02}" dt="2025-04-16T03:19:19.509" v="7525" actId="14100"/>
        <pc:sldMkLst>
          <pc:docMk/>
          <pc:sldMk cId="1028864949" sldId="2212"/>
        </pc:sldMkLst>
        <pc:spChg chg="add mod">
          <ac:chgData name="Hyechurn Jang" userId="a88eaa53836088be" providerId="LiveId" clId="{8EB8E61F-5194-404A-A8C3-B64FD4999A02}" dt="2025-04-16T03:18:56.138" v="7520" actId="14100"/>
          <ac:spMkLst>
            <pc:docMk/>
            <pc:sldMk cId="1028864949" sldId="2212"/>
            <ac:spMk id="3" creationId="{5A8B27ED-71EA-81EC-B089-708870C9CDC0}"/>
          </ac:spMkLst>
        </pc:spChg>
        <pc:spChg chg="add mod">
          <ac:chgData name="Hyechurn Jang" userId="a88eaa53836088be" providerId="LiveId" clId="{8EB8E61F-5194-404A-A8C3-B64FD4999A02}" dt="2025-04-16T03:19:19.509" v="7525" actId="14100"/>
          <ac:spMkLst>
            <pc:docMk/>
            <pc:sldMk cId="1028864949" sldId="2212"/>
            <ac:spMk id="4" creationId="{3D429A1E-6F92-B49E-64A3-6E86D6E4264F}"/>
          </ac:spMkLst>
        </pc:spChg>
        <pc:picChg chg="del">
          <ac:chgData name="Hyechurn Jang" userId="a88eaa53836088be" providerId="LiveId" clId="{8EB8E61F-5194-404A-A8C3-B64FD4999A02}" dt="2025-04-16T00:02:35.049" v="3711" actId="478"/>
          <ac:picMkLst>
            <pc:docMk/>
            <pc:sldMk cId="1028864949" sldId="2212"/>
            <ac:picMk id="4" creationId="{5BA65F91-DE91-0B3C-E88D-F8A30394B197}"/>
          </ac:picMkLst>
        </pc:picChg>
        <pc:picChg chg="add mod">
          <ac:chgData name="Hyechurn Jang" userId="a88eaa53836088be" providerId="LiveId" clId="{8EB8E61F-5194-404A-A8C3-B64FD4999A02}" dt="2025-04-16T00:02:36.612" v="3712" actId="12788"/>
          <ac:picMkLst>
            <pc:docMk/>
            <pc:sldMk cId="1028864949" sldId="2212"/>
            <ac:picMk id="5" creationId="{76933CEE-AF80-075C-2DE3-500B7A302FEB}"/>
          </ac:picMkLst>
        </pc:picChg>
      </pc:sldChg>
      <pc:sldChg chg="addSp delSp modSp add mod">
        <pc:chgData name="Hyechurn Jang" userId="a88eaa53836088be" providerId="LiveId" clId="{8EB8E61F-5194-404A-A8C3-B64FD4999A02}" dt="2025-04-16T00:03:20.030" v="3719" actId="12788"/>
        <pc:sldMkLst>
          <pc:docMk/>
          <pc:sldMk cId="2498698049" sldId="2213"/>
        </pc:sldMkLst>
        <pc:picChg chg="add mod">
          <ac:chgData name="Hyechurn Jang" userId="a88eaa53836088be" providerId="LiveId" clId="{8EB8E61F-5194-404A-A8C3-B64FD4999A02}" dt="2025-04-16T00:03:20.030" v="3719" actId="12788"/>
          <ac:picMkLst>
            <pc:docMk/>
            <pc:sldMk cId="2498698049" sldId="2213"/>
            <ac:picMk id="4" creationId="{91E4247E-317C-5C0F-6B89-04D4570F1F9B}"/>
          </ac:picMkLst>
        </pc:picChg>
        <pc:picChg chg="del mod">
          <ac:chgData name="Hyechurn Jang" userId="a88eaa53836088be" providerId="LiveId" clId="{8EB8E61F-5194-404A-A8C3-B64FD4999A02}" dt="2025-04-16T00:03:18.355" v="3718" actId="478"/>
          <ac:picMkLst>
            <pc:docMk/>
            <pc:sldMk cId="2498698049" sldId="2213"/>
            <ac:picMk id="5" creationId="{8A063041-DE19-DEA4-514A-F82FAD6C97A9}"/>
          </ac:picMkLst>
        </pc:picChg>
      </pc:sldChg>
      <pc:sldChg chg="addSp delSp modSp add del mod ord">
        <pc:chgData name="Hyechurn Jang" userId="a88eaa53836088be" providerId="LiveId" clId="{8EB8E61F-5194-404A-A8C3-B64FD4999A02}" dt="2025-04-16T03:35:34.248" v="7943" actId="1076"/>
        <pc:sldMkLst>
          <pc:docMk/>
          <pc:sldMk cId="1994199215" sldId="2214"/>
        </pc:sldMkLst>
        <pc:spChg chg="mod">
          <ac:chgData name="Hyechurn Jang" userId="a88eaa53836088be" providerId="LiveId" clId="{8EB8E61F-5194-404A-A8C3-B64FD4999A02}" dt="2025-04-16T00:04:28.005" v="3771" actId="20577"/>
          <ac:spMkLst>
            <pc:docMk/>
            <pc:sldMk cId="1994199215" sldId="2214"/>
            <ac:spMk id="2" creationId="{71E8460F-2604-FC76-4018-1E409D5F645F}"/>
          </ac:spMkLst>
        </pc:spChg>
        <pc:spChg chg="add mod">
          <ac:chgData name="Hyechurn Jang" userId="a88eaa53836088be" providerId="LiveId" clId="{8EB8E61F-5194-404A-A8C3-B64FD4999A02}" dt="2025-04-16T03:34:39.306" v="7939" actId="14100"/>
          <ac:spMkLst>
            <pc:docMk/>
            <pc:sldMk cId="1994199215" sldId="2214"/>
            <ac:spMk id="3" creationId="{D12A2488-41C1-13D7-5472-C52F3DD9E50D}"/>
          </ac:spMkLst>
        </pc:spChg>
        <pc:spChg chg="add mod">
          <ac:chgData name="Hyechurn Jang" userId="a88eaa53836088be" providerId="LiveId" clId="{8EB8E61F-5194-404A-A8C3-B64FD4999A02}" dt="2025-04-16T03:35:34.248" v="7943" actId="1076"/>
          <ac:spMkLst>
            <pc:docMk/>
            <pc:sldMk cId="1994199215" sldId="2214"/>
            <ac:spMk id="4" creationId="{E72B24F0-42DE-B873-0C40-DA41B653C58F}"/>
          </ac:spMkLst>
        </pc:spChg>
        <pc:picChg chg="del mod">
          <ac:chgData name="Hyechurn Jang" userId="a88eaa53836088be" providerId="LiveId" clId="{8EB8E61F-5194-404A-A8C3-B64FD4999A02}" dt="2025-04-16T00:04:14.117" v="3725" actId="478"/>
          <ac:picMkLst>
            <pc:docMk/>
            <pc:sldMk cId="1994199215" sldId="2214"/>
            <ac:picMk id="4" creationId="{7EBEE2F2-BBEE-A3CF-B06D-682340465815}"/>
          </ac:picMkLst>
        </pc:picChg>
        <pc:picChg chg="add mod">
          <ac:chgData name="Hyechurn Jang" userId="a88eaa53836088be" providerId="LiveId" clId="{8EB8E61F-5194-404A-A8C3-B64FD4999A02}" dt="2025-04-16T03:35:28.847" v="7942" actId="1076"/>
          <ac:picMkLst>
            <pc:docMk/>
            <pc:sldMk cId="1994199215" sldId="2214"/>
            <ac:picMk id="5" creationId="{0E20C413-D569-DAB2-A537-AFCE70853BCE}"/>
          </ac:picMkLst>
        </pc:picChg>
      </pc:sldChg>
      <pc:sldChg chg="addSp delSp modSp add del mod ord">
        <pc:chgData name="Hyechurn Jang" userId="a88eaa53836088be" providerId="LiveId" clId="{8EB8E61F-5194-404A-A8C3-B64FD4999A02}" dt="2025-04-16T03:35:50.386" v="7949" actId="14100"/>
        <pc:sldMkLst>
          <pc:docMk/>
          <pc:sldMk cId="688953931" sldId="2215"/>
        </pc:sldMkLst>
        <pc:spChg chg="add mod">
          <ac:chgData name="Hyechurn Jang" userId="a88eaa53836088be" providerId="LiveId" clId="{8EB8E61F-5194-404A-A8C3-B64FD4999A02}" dt="2025-04-16T03:35:50.386" v="7949" actId="14100"/>
          <ac:spMkLst>
            <pc:docMk/>
            <pc:sldMk cId="688953931" sldId="2215"/>
            <ac:spMk id="3" creationId="{9870B126-5B6C-FC58-7A3A-DE32C81F526A}"/>
          </ac:spMkLst>
        </pc:spChg>
        <pc:picChg chg="add mod">
          <ac:chgData name="Hyechurn Jang" userId="a88eaa53836088be" providerId="LiveId" clId="{8EB8E61F-5194-404A-A8C3-B64FD4999A02}" dt="2025-04-16T00:04:54.926" v="3778" actId="12788"/>
          <ac:picMkLst>
            <pc:docMk/>
            <pc:sldMk cId="688953931" sldId="2215"/>
            <ac:picMk id="4" creationId="{E2BD13FF-296A-622A-6B7B-7558A86F9423}"/>
          </ac:picMkLst>
        </pc:picChg>
        <pc:picChg chg="del mod">
          <ac:chgData name="Hyechurn Jang" userId="a88eaa53836088be" providerId="LiveId" clId="{8EB8E61F-5194-404A-A8C3-B64FD4999A02}" dt="2025-04-16T00:04:53.338" v="3777" actId="478"/>
          <ac:picMkLst>
            <pc:docMk/>
            <pc:sldMk cId="688953931" sldId="2215"/>
            <ac:picMk id="5" creationId="{37F0E91C-38DA-928D-C4FD-CC1A9108D3D2}"/>
          </ac:picMkLst>
        </pc:picChg>
        <pc:picChg chg="add mod">
          <ac:chgData name="Hyechurn Jang" userId="a88eaa53836088be" providerId="LiveId" clId="{8EB8E61F-5194-404A-A8C3-B64FD4999A02}" dt="2025-04-16T03:35:39.897" v="7946" actId="571"/>
          <ac:picMkLst>
            <pc:docMk/>
            <pc:sldMk cId="688953931" sldId="2215"/>
            <ac:picMk id="5" creationId="{720CA9FA-A5CD-61F3-4871-552FDA74F188}"/>
          </ac:picMkLst>
        </pc:picChg>
      </pc:sldChg>
      <pc:sldChg chg="add del">
        <pc:chgData name="Hyechurn Jang" userId="a88eaa53836088be" providerId="LiveId" clId="{8EB8E61F-5194-404A-A8C3-B64FD4999A02}" dt="2025-04-16T00:04:18.975" v="3728"/>
        <pc:sldMkLst>
          <pc:docMk/>
          <pc:sldMk cId="1097266100" sldId="2215"/>
        </pc:sldMkLst>
      </pc:sldChg>
      <pc:sldChg chg="addSp delSp modSp add mod">
        <pc:chgData name="Hyechurn Jang" userId="a88eaa53836088be" providerId="LiveId" clId="{8EB8E61F-5194-404A-A8C3-B64FD4999A02}" dt="2025-04-16T03:20:02.782" v="7538" actId="14100"/>
        <pc:sldMkLst>
          <pc:docMk/>
          <pc:sldMk cId="2163867957" sldId="2216"/>
        </pc:sldMkLst>
        <pc:spChg chg="mod">
          <ac:chgData name="Hyechurn Jang" userId="a88eaa53836088be" providerId="LiveId" clId="{8EB8E61F-5194-404A-A8C3-B64FD4999A02}" dt="2025-04-16T00:07:10.481" v="3849" actId="20577"/>
          <ac:spMkLst>
            <pc:docMk/>
            <pc:sldMk cId="2163867957" sldId="2216"/>
            <ac:spMk id="2" creationId="{6F974FFC-1995-2F8F-350A-54DEB90F88CD}"/>
          </ac:spMkLst>
        </pc:spChg>
        <pc:spChg chg="add del mod">
          <ac:chgData name="Hyechurn Jang" userId="a88eaa53836088be" providerId="LiveId" clId="{8EB8E61F-5194-404A-A8C3-B64FD4999A02}" dt="2025-04-16T03:19:47.497" v="7531" actId="478"/>
          <ac:spMkLst>
            <pc:docMk/>
            <pc:sldMk cId="2163867957" sldId="2216"/>
            <ac:spMk id="3" creationId="{B7196959-580D-0F91-9382-1822423C89F2}"/>
          </ac:spMkLst>
        </pc:spChg>
        <pc:spChg chg="add mod">
          <ac:chgData name="Hyechurn Jang" userId="a88eaa53836088be" providerId="LiveId" clId="{8EB8E61F-5194-404A-A8C3-B64FD4999A02}" dt="2025-04-16T03:19:46.175" v="7530" actId="14100"/>
          <ac:spMkLst>
            <pc:docMk/>
            <pc:sldMk cId="2163867957" sldId="2216"/>
            <ac:spMk id="4" creationId="{C57B9595-8CB0-D2E9-B520-0D3F04A0A84C}"/>
          </ac:spMkLst>
        </pc:spChg>
        <pc:spChg chg="add mod">
          <ac:chgData name="Hyechurn Jang" userId="a88eaa53836088be" providerId="LiveId" clId="{8EB8E61F-5194-404A-A8C3-B64FD4999A02}" dt="2025-04-16T03:19:52.788" v="7532" actId="571"/>
          <ac:spMkLst>
            <pc:docMk/>
            <pc:sldMk cId="2163867957" sldId="2216"/>
            <ac:spMk id="5" creationId="{D2837CF9-F1E9-A790-F0F9-D6EC0EA03F86}"/>
          </ac:spMkLst>
        </pc:spChg>
        <pc:spChg chg="add mod">
          <ac:chgData name="Hyechurn Jang" userId="a88eaa53836088be" providerId="LiveId" clId="{8EB8E61F-5194-404A-A8C3-B64FD4999A02}" dt="2025-04-16T03:19:57.320" v="7535" actId="14100"/>
          <ac:spMkLst>
            <pc:docMk/>
            <pc:sldMk cId="2163867957" sldId="2216"/>
            <ac:spMk id="6" creationId="{DF02D4CF-53BD-5FC0-7682-7D24A1AA0507}"/>
          </ac:spMkLst>
        </pc:spChg>
        <pc:spChg chg="add mod">
          <ac:chgData name="Hyechurn Jang" userId="a88eaa53836088be" providerId="LiveId" clId="{8EB8E61F-5194-404A-A8C3-B64FD4999A02}" dt="2025-04-16T03:20:02.782" v="7538" actId="14100"/>
          <ac:spMkLst>
            <pc:docMk/>
            <pc:sldMk cId="2163867957" sldId="2216"/>
            <ac:spMk id="8" creationId="{07786409-9F4E-F992-3060-330C88770DE6}"/>
          </ac:spMkLst>
        </pc:spChg>
        <pc:picChg chg="del mod">
          <ac:chgData name="Hyechurn Jang" userId="a88eaa53836088be" providerId="LiveId" clId="{8EB8E61F-5194-404A-A8C3-B64FD4999A02}" dt="2025-04-16T00:06:35.752" v="3784" actId="478"/>
          <ac:picMkLst>
            <pc:docMk/>
            <pc:sldMk cId="2163867957" sldId="2216"/>
            <ac:picMk id="4" creationId="{FDCDA5E0-4C4B-D7A8-E3C9-A7AE02288C5A}"/>
          </ac:picMkLst>
        </pc:picChg>
        <pc:picChg chg="add del mod">
          <ac:chgData name="Hyechurn Jang" userId="a88eaa53836088be" providerId="LiveId" clId="{8EB8E61F-5194-404A-A8C3-B64FD4999A02}" dt="2025-04-16T00:06:52.747" v="3790" actId="478"/>
          <ac:picMkLst>
            <pc:docMk/>
            <pc:sldMk cId="2163867957" sldId="2216"/>
            <ac:picMk id="5" creationId="{1614BC80-697F-FA97-AC46-B2CA638B08BC}"/>
          </ac:picMkLst>
        </pc:picChg>
        <pc:picChg chg="add mod">
          <ac:chgData name="Hyechurn Jang" userId="a88eaa53836088be" providerId="LiveId" clId="{8EB8E61F-5194-404A-A8C3-B64FD4999A02}" dt="2025-04-16T00:06:54.505" v="3791" actId="12788"/>
          <ac:picMkLst>
            <pc:docMk/>
            <pc:sldMk cId="2163867957" sldId="2216"/>
            <ac:picMk id="7" creationId="{04B6E3BD-0DBC-3360-F29F-1E8D86C5C262}"/>
          </ac:picMkLst>
        </pc:picChg>
      </pc:sldChg>
      <pc:sldChg chg="addSp delSp modSp add mod">
        <pc:chgData name="Hyechurn Jang" userId="a88eaa53836088be" providerId="LiveId" clId="{8EB8E61F-5194-404A-A8C3-B64FD4999A02}" dt="2025-04-16T03:20:24.301" v="7545" actId="14100"/>
        <pc:sldMkLst>
          <pc:docMk/>
          <pc:sldMk cId="1060266089" sldId="2217"/>
        </pc:sldMkLst>
        <pc:spChg chg="mod">
          <ac:chgData name="Hyechurn Jang" userId="a88eaa53836088be" providerId="LiveId" clId="{8EB8E61F-5194-404A-A8C3-B64FD4999A02}" dt="2025-04-16T00:09:08.887" v="3987" actId="20577"/>
          <ac:spMkLst>
            <pc:docMk/>
            <pc:sldMk cId="1060266089" sldId="2217"/>
            <ac:spMk id="2" creationId="{5711C698-FC56-5063-0A26-17E3E165668A}"/>
          </ac:spMkLst>
        </pc:spChg>
        <pc:spChg chg="add mod">
          <ac:chgData name="Hyechurn Jang" userId="a88eaa53836088be" providerId="LiveId" clId="{8EB8E61F-5194-404A-A8C3-B64FD4999A02}" dt="2025-04-16T03:20:18.232" v="7542" actId="14100"/>
          <ac:spMkLst>
            <pc:docMk/>
            <pc:sldMk cId="1060266089" sldId="2217"/>
            <ac:spMk id="4" creationId="{33D98D69-66D8-9D73-362C-697FC367A878}"/>
          </ac:spMkLst>
        </pc:spChg>
        <pc:spChg chg="add mod">
          <ac:chgData name="Hyechurn Jang" userId="a88eaa53836088be" providerId="LiveId" clId="{8EB8E61F-5194-404A-A8C3-B64FD4999A02}" dt="2025-04-16T03:20:24.301" v="7545" actId="14100"/>
          <ac:spMkLst>
            <pc:docMk/>
            <pc:sldMk cId="1060266089" sldId="2217"/>
            <ac:spMk id="5" creationId="{F99CBE3E-7F62-E2E7-8D18-D52C86D965A4}"/>
          </ac:spMkLst>
        </pc:spChg>
        <pc:picChg chg="add mod">
          <ac:chgData name="Hyechurn Jang" userId="a88eaa53836088be" providerId="LiveId" clId="{8EB8E61F-5194-404A-A8C3-B64FD4999A02}" dt="2025-04-16T00:08:30.205" v="3857" actId="12788"/>
          <ac:picMkLst>
            <pc:docMk/>
            <pc:sldMk cId="1060266089" sldId="2217"/>
            <ac:picMk id="3" creationId="{657E19E0-14B9-76D8-11E2-36A103532380}"/>
          </ac:picMkLst>
        </pc:picChg>
        <pc:picChg chg="del mod">
          <ac:chgData name="Hyechurn Jang" userId="a88eaa53836088be" providerId="LiveId" clId="{8EB8E61F-5194-404A-A8C3-B64FD4999A02}" dt="2025-04-16T00:08:28.541" v="3856" actId="478"/>
          <ac:picMkLst>
            <pc:docMk/>
            <pc:sldMk cId="1060266089" sldId="2217"/>
            <ac:picMk id="7" creationId="{692BEBCF-1581-B3EB-2711-B4EE3139C3A7}"/>
          </ac:picMkLst>
        </pc:picChg>
      </pc:sldChg>
      <pc:sldChg chg="addSp delSp modSp add mod">
        <pc:chgData name="Hyechurn Jang" userId="a88eaa53836088be" providerId="LiveId" clId="{8EB8E61F-5194-404A-A8C3-B64FD4999A02}" dt="2025-04-16T03:20:45.180" v="7550" actId="14100"/>
        <pc:sldMkLst>
          <pc:docMk/>
          <pc:sldMk cId="2901349377" sldId="2218"/>
        </pc:sldMkLst>
        <pc:spChg chg="mod">
          <ac:chgData name="Hyechurn Jang" userId="a88eaa53836088be" providerId="LiveId" clId="{8EB8E61F-5194-404A-A8C3-B64FD4999A02}" dt="2025-04-16T00:10:29.213" v="4094" actId="20577"/>
          <ac:spMkLst>
            <pc:docMk/>
            <pc:sldMk cId="2901349377" sldId="2218"/>
            <ac:spMk id="2" creationId="{5CB98CF6-F66E-4132-10A8-E9E6D7DE4B5B}"/>
          </ac:spMkLst>
        </pc:spChg>
        <pc:spChg chg="add mod">
          <ac:chgData name="Hyechurn Jang" userId="a88eaa53836088be" providerId="LiveId" clId="{8EB8E61F-5194-404A-A8C3-B64FD4999A02}" dt="2025-04-16T03:20:08.845" v="7539"/>
          <ac:spMkLst>
            <pc:docMk/>
            <pc:sldMk cId="2901349377" sldId="2218"/>
            <ac:spMk id="3" creationId="{F7B89BE1-15A8-1EE1-CA38-5CED9E014094}"/>
          </ac:spMkLst>
        </pc:spChg>
        <pc:spChg chg="add mod">
          <ac:chgData name="Hyechurn Jang" userId="a88eaa53836088be" providerId="LiveId" clId="{8EB8E61F-5194-404A-A8C3-B64FD4999A02}" dt="2025-04-16T03:20:39.998" v="7548" actId="14100"/>
          <ac:spMkLst>
            <pc:docMk/>
            <pc:sldMk cId="2901349377" sldId="2218"/>
            <ac:spMk id="5" creationId="{22EC8CFD-33ED-25DD-EA54-8100A8799CC2}"/>
          </ac:spMkLst>
        </pc:spChg>
        <pc:spChg chg="add mod">
          <ac:chgData name="Hyechurn Jang" userId="a88eaa53836088be" providerId="LiveId" clId="{8EB8E61F-5194-404A-A8C3-B64FD4999A02}" dt="2025-04-16T03:20:45.180" v="7550" actId="14100"/>
          <ac:spMkLst>
            <pc:docMk/>
            <pc:sldMk cId="2901349377" sldId="2218"/>
            <ac:spMk id="6" creationId="{AC3DF09D-940D-A5B0-B45A-6FD1F5A4F1B2}"/>
          </ac:spMkLst>
        </pc:spChg>
        <pc:picChg chg="del mod">
          <ac:chgData name="Hyechurn Jang" userId="a88eaa53836088be" providerId="LiveId" clId="{8EB8E61F-5194-404A-A8C3-B64FD4999A02}" dt="2025-04-16T00:10:07.605" v="3995" actId="478"/>
          <ac:picMkLst>
            <pc:docMk/>
            <pc:sldMk cId="2901349377" sldId="2218"/>
            <ac:picMk id="3" creationId="{B486773B-9081-284B-269F-142AE86D5294}"/>
          </ac:picMkLst>
        </pc:picChg>
        <pc:picChg chg="add mod">
          <ac:chgData name="Hyechurn Jang" userId="a88eaa53836088be" providerId="LiveId" clId="{8EB8E61F-5194-404A-A8C3-B64FD4999A02}" dt="2025-04-16T00:10:09.137" v="3996" actId="12788"/>
          <ac:picMkLst>
            <pc:docMk/>
            <pc:sldMk cId="2901349377" sldId="2218"/>
            <ac:picMk id="4" creationId="{1B915CAC-DD73-E111-82E2-E0E6801F7C39}"/>
          </ac:picMkLst>
        </pc:picChg>
      </pc:sldChg>
      <pc:sldChg chg="addSp delSp modSp add mod">
        <pc:chgData name="Hyechurn Jang" userId="a88eaa53836088be" providerId="LiveId" clId="{8EB8E61F-5194-404A-A8C3-B64FD4999A02}" dt="2025-04-16T03:20:59.526" v="7553" actId="14100"/>
        <pc:sldMkLst>
          <pc:docMk/>
          <pc:sldMk cId="2061970243" sldId="2219"/>
        </pc:sldMkLst>
        <pc:spChg chg="mod">
          <ac:chgData name="Hyechurn Jang" userId="a88eaa53836088be" providerId="LiveId" clId="{8EB8E61F-5194-404A-A8C3-B64FD4999A02}" dt="2025-04-16T00:12:43.060" v="4185" actId="20577"/>
          <ac:spMkLst>
            <pc:docMk/>
            <pc:sldMk cId="2061970243" sldId="2219"/>
            <ac:spMk id="2" creationId="{B02DC925-CC65-09BE-2A80-BBE484221C81}"/>
          </ac:spMkLst>
        </pc:spChg>
        <pc:spChg chg="add mod">
          <ac:chgData name="Hyechurn Jang" userId="a88eaa53836088be" providerId="LiveId" clId="{8EB8E61F-5194-404A-A8C3-B64FD4999A02}" dt="2025-04-16T03:20:59.526" v="7553" actId="14100"/>
          <ac:spMkLst>
            <pc:docMk/>
            <pc:sldMk cId="2061970243" sldId="2219"/>
            <ac:spMk id="3" creationId="{B6392FE6-3F5D-98D5-BCE8-03C381507663}"/>
          </ac:spMkLst>
        </pc:spChg>
        <pc:picChg chg="del mod">
          <ac:chgData name="Hyechurn Jang" userId="a88eaa53836088be" providerId="LiveId" clId="{8EB8E61F-5194-404A-A8C3-B64FD4999A02}" dt="2025-04-16T00:12:43.681" v="4186" actId="478"/>
          <ac:picMkLst>
            <pc:docMk/>
            <pc:sldMk cId="2061970243" sldId="2219"/>
            <ac:picMk id="4" creationId="{6775B176-0385-8726-E91F-2DBD91C25CF0}"/>
          </ac:picMkLst>
        </pc:picChg>
        <pc:picChg chg="add mod">
          <ac:chgData name="Hyechurn Jang" userId="a88eaa53836088be" providerId="LiveId" clId="{8EB8E61F-5194-404A-A8C3-B64FD4999A02}" dt="2025-04-16T00:13:01.359" v="4192" actId="12788"/>
          <ac:picMkLst>
            <pc:docMk/>
            <pc:sldMk cId="2061970243" sldId="2219"/>
            <ac:picMk id="5" creationId="{FE993995-C1E5-891A-8AEA-F3482B1B0DCE}"/>
          </ac:picMkLst>
        </pc:picChg>
      </pc:sldChg>
      <pc:sldChg chg="addSp delSp modSp add mod">
        <pc:chgData name="Hyechurn Jang" userId="a88eaa53836088be" providerId="LiveId" clId="{8EB8E61F-5194-404A-A8C3-B64FD4999A02}" dt="2025-04-16T03:21:16.547" v="7556" actId="14100"/>
        <pc:sldMkLst>
          <pc:docMk/>
          <pc:sldMk cId="276896216" sldId="2220"/>
        </pc:sldMkLst>
        <pc:spChg chg="mod">
          <ac:chgData name="Hyechurn Jang" userId="a88eaa53836088be" providerId="LiveId" clId="{8EB8E61F-5194-404A-A8C3-B64FD4999A02}" dt="2025-04-16T00:13:08.734" v="4213" actId="20577"/>
          <ac:spMkLst>
            <pc:docMk/>
            <pc:sldMk cId="276896216" sldId="2220"/>
            <ac:spMk id="2" creationId="{19C56D5E-607E-7103-E575-4C28E87997D8}"/>
          </ac:spMkLst>
        </pc:spChg>
        <pc:spChg chg="add mod">
          <ac:chgData name="Hyechurn Jang" userId="a88eaa53836088be" providerId="LiveId" clId="{8EB8E61F-5194-404A-A8C3-B64FD4999A02}" dt="2025-04-16T03:21:16.547" v="7556" actId="14100"/>
          <ac:spMkLst>
            <pc:docMk/>
            <pc:sldMk cId="276896216" sldId="2220"/>
            <ac:spMk id="3" creationId="{D6C24C77-7113-1590-39A6-6D7FF3FB8354}"/>
          </ac:spMkLst>
        </pc:spChg>
        <pc:picChg chg="del">
          <ac:chgData name="Hyechurn Jang" userId="a88eaa53836088be" providerId="LiveId" clId="{8EB8E61F-5194-404A-A8C3-B64FD4999A02}" dt="2025-04-16T00:12:57.779" v="4190" actId="478"/>
          <ac:picMkLst>
            <pc:docMk/>
            <pc:sldMk cId="276896216" sldId="2220"/>
            <ac:picMk id="4" creationId="{BCD0ED75-7E23-EC11-8BA3-9B7757D4D151}"/>
          </ac:picMkLst>
        </pc:picChg>
        <pc:picChg chg="add mod">
          <ac:chgData name="Hyechurn Jang" userId="a88eaa53836088be" providerId="LiveId" clId="{8EB8E61F-5194-404A-A8C3-B64FD4999A02}" dt="2025-04-16T00:12:59.263" v="4191" actId="12788"/>
          <ac:picMkLst>
            <pc:docMk/>
            <pc:sldMk cId="276896216" sldId="2220"/>
            <ac:picMk id="5" creationId="{940ABB53-34D9-1B2F-CC63-8718311283B3}"/>
          </ac:picMkLst>
        </pc:picChg>
      </pc:sldChg>
      <pc:sldChg chg="addSp delSp modSp add mod">
        <pc:chgData name="Hyechurn Jang" userId="a88eaa53836088be" providerId="LiveId" clId="{8EB8E61F-5194-404A-A8C3-B64FD4999A02}" dt="2025-04-16T03:21:23.092" v="7558" actId="14100"/>
        <pc:sldMkLst>
          <pc:docMk/>
          <pc:sldMk cId="2143352490" sldId="2221"/>
        </pc:sldMkLst>
        <pc:spChg chg="mod">
          <ac:chgData name="Hyechurn Jang" userId="a88eaa53836088be" providerId="LiveId" clId="{8EB8E61F-5194-404A-A8C3-B64FD4999A02}" dt="2025-04-16T00:13:32.214" v="4237" actId="20577"/>
          <ac:spMkLst>
            <pc:docMk/>
            <pc:sldMk cId="2143352490" sldId="2221"/>
            <ac:spMk id="2" creationId="{00AFF20E-454C-4B0D-E1BF-206B2AFA8C0A}"/>
          </ac:spMkLst>
        </pc:spChg>
        <pc:spChg chg="add mod">
          <ac:chgData name="Hyechurn Jang" userId="a88eaa53836088be" providerId="LiveId" clId="{8EB8E61F-5194-404A-A8C3-B64FD4999A02}" dt="2025-04-16T03:21:23.092" v="7558" actId="14100"/>
          <ac:spMkLst>
            <pc:docMk/>
            <pc:sldMk cId="2143352490" sldId="2221"/>
            <ac:spMk id="3" creationId="{D2734ED8-BC0A-131A-6E27-4F4586B905ED}"/>
          </ac:spMkLst>
        </pc:spChg>
        <pc:picChg chg="del">
          <ac:chgData name="Hyechurn Jang" userId="a88eaa53836088be" providerId="LiveId" clId="{8EB8E61F-5194-404A-A8C3-B64FD4999A02}" dt="2025-04-16T00:13:20.474" v="4217" actId="478"/>
          <ac:picMkLst>
            <pc:docMk/>
            <pc:sldMk cId="2143352490" sldId="2221"/>
            <ac:picMk id="4" creationId="{F6CC4583-1DDD-356B-266D-883669765E31}"/>
          </ac:picMkLst>
        </pc:picChg>
        <pc:picChg chg="add mod">
          <ac:chgData name="Hyechurn Jang" userId="a88eaa53836088be" providerId="LiveId" clId="{8EB8E61F-5194-404A-A8C3-B64FD4999A02}" dt="2025-04-16T00:14:00.275" v="4245" actId="12788"/>
          <ac:picMkLst>
            <pc:docMk/>
            <pc:sldMk cId="2143352490" sldId="2221"/>
            <ac:picMk id="5" creationId="{F283EEEA-BC8D-1364-3A74-9FFAFE6C1656}"/>
          </ac:picMkLst>
        </pc:picChg>
      </pc:sldChg>
      <pc:sldChg chg="addSp delSp modSp add mod">
        <pc:chgData name="Hyechurn Jang" userId="a88eaa53836088be" providerId="LiveId" clId="{8EB8E61F-5194-404A-A8C3-B64FD4999A02}" dt="2025-04-16T03:21:32.045" v="7560" actId="14100"/>
        <pc:sldMkLst>
          <pc:docMk/>
          <pc:sldMk cId="499035566" sldId="2222"/>
        </pc:sldMkLst>
        <pc:spChg chg="mod">
          <ac:chgData name="Hyechurn Jang" userId="a88eaa53836088be" providerId="LiveId" clId="{8EB8E61F-5194-404A-A8C3-B64FD4999A02}" dt="2025-04-16T00:14:11.507" v="4251" actId="20577"/>
          <ac:spMkLst>
            <pc:docMk/>
            <pc:sldMk cId="499035566" sldId="2222"/>
            <ac:spMk id="2" creationId="{4CF802DD-9416-0F22-6D69-A67CF788E090}"/>
          </ac:spMkLst>
        </pc:spChg>
        <pc:spChg chg="add mod">
          <ac:chgData name="Hyechurn Jang" userId="a88eaa53836088be" providerId="LiveId" clId="{8EB8E61F-5194-404A-A8C3-B64FD4999A02}" dt="2025-04-16T03:21:32.045" v="7560" actId="14100"/>
          <ac:spMkLst>
            <pc:docMk/>
            <pc:sldMk cId="499035566" sldId="2222"/>
            <ac:spMk id="3" creationId="{9BF895F3-1296-5F8D-3650-1EC9058B5E6A}"/>
          </ac:spMkLst>
        </pc:spChg>
        <pc:picChg chg="del">
          <ac:chgData name="Hyechurn Jang" userId="a88eaa53836088be" providerId="LiveId" clId="{8EB8E61F-5194-404A-A8C3-B64FD4999A02}" dt="2025-04-16T00:13:55.422" v="4243" actId="478"/>
          <ac:picMkLst>
            <pc:docMk/>
            <pc:sldMk cId="499035566" sldId="2222"/>
            <ac:picMk id="4" creationId="{5299B79E-77A3-1146-C21A-8A14373C6253}"/>
          </ac:picMkLst>
        </pc:picChg>
        <pc:picChg chg="add mod">
          <ac:chgData name="Hyechurn Jang" userId="a88eaa53836088be" providerId="LiveId" clId="{8EB8E61F-5194-404A-A8C3-B64FD4999A02}" dt="2025-04-16T00:13:57.116" v="4244" actId="12788"/>
          <ac:picMkLst>
            <pc:docMk/>
            <pc:sldMk cId="499035566" sldId="2222"/>
            <ac:picMk id="5" creationId="{252F8219-F16A-A938-D23F-11CE2DBFBDD5}"/>
          </ac:picMkLst>
        </pc:picChg>
      </pc:sldChg>
      <pc:sldChg chg="addSp delSp modSp add mod">
        <pc:chgData name="Hyechurn Jang" userId="a88eaa53836088be" providerId="LiveId" clId="{8EB8E61F-5194-404A-A8C3-B64FD4999A02}" dt="2025-04-16T03:21:39.043" v="7562"/>
        <pc:sldMkLst>
          <pc:docMk/>
          <pc:sldMk cId="1351946966" sldId="2223"/>
        </pc:sldMkLst>
        <pc:spChg chg="mod">
          <ac:chgData name="Hyechurn Jang" userId="a88eaa53836088be" providerId="LiveId" clId="{8EB8E61F-5194-404A-A8C3-B64FD4999A02}" dt="2025-04-16T00:15:02.633" v="4285" actId="6549"/>
          <ac:spMkLst>
            <pc:docMk/>
            <pc:sldMk cId="1351946966" sldId="2223"/>
            <ac:spMk id="2" creationId="{5646D9A5-406F-E766-DB87-5477D20DE188}"/>
          </ac:spMkLst>
        </pc:spChg>
        <pc:spChg chg="add mod">
          <ac:chgData name="Hyechurn Jang" userId="a88eaa53836088be" providerId="LiveId" clId="{8EB8E61F-5194-404A-A8C3-B64FD4999A02}" dt="2025-04-16T03:21:34.066" v="7561"/>
          <ac:spMkLst>
            <pc:docMk/>
            <pc:sldMk cId="1351946966" sldId="2223"/>
            <ac:spMk id="3" creationId="{503541ED-8B27-875A-368B-FDF4AA7B5C8D}"/>
          </ac:spMkLst>
        </pc:spChg>
        <pc:spChg chg="add mod">
          <ac:chgData name="Hyechurn Jang" userId="a88eaa53836088be" providerId="LiveId" clId="{8EB8E61F-5194-404A-A8C3-B64FD4999A02}" dt="2025-04-16T03:21:39.043" v="7562"/>
          <ac:spMkLst>
            <pc:docMk/>
            <pc:sldMk cId="1351946966" sldId="2223"/>
            <ac:spMk id="4" creationId="{A154F281-D450-97EE-F9A1-50975CB3CBD4}"/>
          </ac:spMkLst>
        </pc:spChg>
        <pc:picChg chg="del">
          <ac:chgData name="Hyechurn Jang" userId="a88eaa53836088be" providerId="LiveId" clId="{8EB8E61F-5194-404A-A8C3-B64FD4999A02}" dt="2025-04-16T00:14:28.689" v="4255" actId="478"/>
          <ac:picMkLst>
            <pc:docMk/>
            <pc:sldMk cId="1351946966" sldId="2223"/>
            <ac:picMk id="4" creationId="{42E66A43-3FE8-9DEC-1FB0-95A6A561296A}"/>
          </ac:picMkLst>
        </pc:picChg>
        <pc:picChg chg="add mod">
          <ac:chgData name="Hyechurn Jang" userId="a88eaa53836088be" providerId="LiveId" clId="{8EB8E61F-5194-404A-A8C3-B64FD4999A02}" dt="2025-04-16T00:14:30.323" v="4256" actId="12788"/>
          <ac:picMkLst>
            <pc:docMk/>
            <pc:sldMk cId="1351946966" sldId="2223"/>
            <ac:picMk id="5" creationId="{E35266DF-1F00-1A0F-2C3E-2F4BBA7CD1BF}"/>
          </ac:picMkLst>
        </pc:picChg>
      </pc:sldChg>
      <pc:sldChg chg="addSp delSp modSp add mod">
        <pc:chgData name="Hyechurn Jang" userId="a88eaa53836088be" providerId="LiveId" clId="{8EB8E61F-5194-404A-A8C3-B64FD4999A02}" dt="2025-04-16T03:21:56.239" v="7564" actId="14100"/>
        <pc:sldMkLst>
          <pc:docMk/>
          <pc:sldMk cId="3054262739" sldId="2224"/>
        </pc:sldMkLst>
        <pc:spChg chg="mod">
          <ac:chgData name="Hyechurn Jang" userId="a88eaa53836088be" providerId="LiveId" clId="{8EB8E61F-5194-404A-A8C3-B64FD4999A02}" dt="2025-04-16T00:15:50.291" v="4372" actId="20577"/>
          <ac:spMkLst>
            <pc:docMk/>
            <pc:sldMk cId="3054262739" sldId="2224"/>
            <ac:spMk id="2" creationId="{0B701254-B382-C2AC-C0A4-BEE5C62BB8E7}"/>
          </ac:spMkLst>
        </pc:spChg>
        <pc:spChg chg="add mod">
          <ac:chgData name="Hyechurn Jang" userId="a88eaa53836088be" providerId="LiveId" clId="{8EB8E61F-5194-404A-A8C3-B64FD4999A02}" dt="2025-04-16T03:21:56.239" v="7564" actId="14100"/>
          <ac:spMkLst>
            <pc:docMk/>
            <pc:sldMk cId="3054262739" sldId="2224"/>
            <ac:spMk id="3" creationId="{8B29B30C-AB34-C516-A04A-C2218898E608}"/>
          </ac:spMkLst>
        </pc:spChg>
        <pc:picChg chg="del">
          <ac:chgData name="Hyechurn Jang" userId="a88eaa53836088be" providerId="LiveId" clId="{8EB8E61F-5194-404A-A8C3-B64FD4999A02}" dt="2025-04-16T00:15:33.551" v="4291" actId="478"/>
          <ac:picMkLst>
            <pc:docMk/>
            <pc:sldMk cId="3054262739" sldId="2224"/>
            <ac:picMk id="4" creationId="{877C6A47-EA69-93D1-9750-1E7075F41E47}"/>
          </ac:picMkLst>
        </pc:picChg>
        <pc:picChg chg="add del">
          <ac:chgData name="Hyechurn Jang" userId="a88eaa53836088be" providerId="LiveId" clId="{8EB8E61F-5194-404A-A8C3-B64FD4999A02}" dt="2025-04-16T00:15:27.754" v="4287" actId="22"/>
          <ac:picMkLst>
            <pc:docMk/>
            <pc:sldMk cId="3054262739" sldId="2224"/>
            <ac:picMk id="5" creationId="{CE4B35BA-9C7C-9AB0-0EEA-CDDBD9E7BB0E}"/>
          </ac:picMkLst>
        </pc:picChg>
        <pc:picChg chg="add mod">
          <ac:chgData name="Hyechurn Jang" userId="a88eaa53836088be" providerId="LiveId" clId="{8EB8E61F-5194-404A-A8C3-B64FD4999A02}" dt="2025-04-16T00:15:35.086" v="4292" actId="12788"/>
          <ac:picMkLst>
            <pc:docMk/>
            <pc:sldMk cId="3054262739" sldId="2224"/>
            <ac:picMk id="7" creationId="{5C04A938-AA2F-A274-31C2-486D940A2D21}"/>
          </ac:picMkLst>
        </pc:picChg>
      </pc:sldChg>
      <pc:sldChg chg="addSp delSp modSp add mod">
        <pc:chgData name="Hyechurn Jang" userId="a88eaa53836088be" providerId="LiveId" clId="{8EB8E61F-5194-404A-A8C3-B64FD4999A02}" dt="2025-04-16T03:22:08.973" v="7566" actId="14100"/>
        <pc:sldMkLst>
          <pc:docMk/>
          <pc:sldMk cId="277494752" sldId="2225"/>
        </pc:sldMkLst>
        <pc:spChg chg="mod">
          <ac:chgData name="Hyechurn Jang" userId="a88eaa53836088be" providerId="LiveId" clId="{8EB8E61F-5194-404A-A8C3-B64FD4999A02}" dt="2025-04-16T00:18:34.335" v="4476" actId="20577"/>
          <ac:spMkLst>
            <pc:docMk/>
            <pc:sldMk cId="277494752" sldId="2225"/>
            <ac:spMk id="2" creationId="{C14BEFB9-F4B4-F55F-4387-6422C74564C8}"/>
          </ac:spMkLst>
        </pc:spChg>
        <pc:spChg chg="add mod">
          <ac:chgData name="Hyechurn Jang" userId="a88eaa53836088be" providerId="LiveId" clId="{8EB8E61F-5194-404A-A8C3-B64FD4999A02}" dt="2025-04-16T03:22:08.973" v="7566" actId="14100"/>
          <ac:spMkLst>
            <pc:docMk/>
            <pc:sldMk cId="277494752" sldId="2225"/>
            <ac:spMk id="4" creationId="{92CFF086-25EC-C4EE-C9CC-C40624E8775B}"/>
          </ac:spMkLst>
        </pc:spChg>
        <pc:picChg chg="add mod">
          <ac:chgData name="Hyechurn Jang" userId="a88eaa53836088be" providerId="LiveId" clId="{8EB8E61F-5194-404A-A8C3-B64FD4999A02}" dt="2025-04-16T00:17:57.872" v="4380" actId="12788"/>
          <ac:picMkLst>
            <pc:docMk/>
            <pc:sldMk cId="277494752" sldId="2225"/>
            <ac:picMk id="3" creationId="{E8B6397F-3783-D21D-FD9A-CA1F41389518}"/>
          </ac:picMkLst>
        </pc:picChg>
        <pc:picChg chg="del mod">
          <ac:chgData name="Hyechurn Jang" userId="a88eaa53836088be" providerId="LiveId" clId="{8EB8E61F-5194-404A-A8C3-B64FD4999A02}" dt="2025-04-16T00:17:56.013" v="4379" actId="478"/>
          <ac:picMkLst>
            <pc:docMk/>
            <pc:sldMk cId="277494752" sldId="2225"/>
            <ac:picMk id="7" creationId="{D928652E-2FB5-6BE1-A1D5-AB28FFC52123}"/>
          </ac:picMkLst>
        </pc:picChg>
      </pc:sldChg>
      <pc:sldChg chg="addSp modSp add del mod">
        <pc:chgData name="Hyechurn Jang" userId="a88eaa53836088be" providerId="LiveId" clId="{8EB8E61F-5194-404A-A8C3-B64FD4999A02}" dt="2025-04-16T02:51:03.237" v="6741" actId="47"/>
        <pc:sldMkLst>
          <pc:docMk/>
          <pc:sldMk cId="1161144840" sldId="2226"/>
        </pc:sldMkLst>
        <pc:picChg chg="add mod">
          <ac:chgData name="Hyechurn Jang" userId="a88eaa53836088be" providerId="LiveId" clId="{8EB8E61F-5194-404A-A8C3-B64FD4999A02}" dt="2025-04-16T02:48:31.777" v="6673" actId="1076"/>
          <ac:picMkLst>
            <pc:docMk/>
            <pc:sldMk cId="1161144840" sldId="2226"/>
            <ac:picMk id="4" creationId="{3595E1CB-32B6-1DFA-CAFA-B16DF3B7B29A}"/>
          </ac:picMkLst>
        </pc:picChg>
      </pc:sldChg>
      <pc:sldChg chg="addSp delSp modSp add mod">
        <pc:chgData name="Hyechurn Jang" userId="a88eaa53836088be" providerId="LiveId" clId="{8EB8E61F-5194-404A-A8C3-B64FD4999A02}" dt="2025-04-16T02:54:38.202" v="6776" actId="20577"/>
        <pc:sldMkLst>
          <pc:docMk/>
          <pc:sldMk cId="2903406251" sldId="2227"/>
        </pc:sldMkLst>
        <pc:spChg chg="mod">
          <ac:chgData name="Hyechurn Jang" userId="a88eaa53836088be" providerId="LiveId" clId="{8EB8E61F-5194-404A-A8C3-B64FD4999A02}" dt="2025-04-16T02:54:38.202" v="6776" actId="20577"/>
          <ac:spMkLst>
            <pc:docMk/>
            <pc:sldMk cId="2903406251" sldId="2227"/>
            <ac:spMk id="2" creationId="{00A18B4F-2D7F-8F63-5CD8-70D3A891D099}"/>
          </ac:spMkLst>
        </pc:spChg>
        <pc:picChg chg="add mod">
          <ac:chgData name="Hyechurn Jang" userId="a88eaa53836088be" providerId="LiveId" clId="{8EB8E61F-5194-404A-A8C3-B64FD4999A02}" dt="2025-04-16T02:54:28.419" v="6748" actId="12788"/>
          <ac:picMkLst>
            <pc:docMk/>
            <pc:sldMk cId="2903406251" sldId="2227"/>
            <ac:picMk id="4" creationId="{86810CB7-95D1-87E6-27CA-3C6C992A2D73}"/>
          </ac:picMkLst>
        </pc:picChg>
        <pc:picChg chg="add del mod">
          <ac:chgData name="Hyechurn Jang" userId="a88eaa53836088be" providerId="LiveId" clId="{8EB8E61F-5194-404A-A8C3-B64FD4999A02}" dt="2025-04-16T02:54:26.415" v="6747" actId="478"/>
          <ac:picMkLst>
            <pc:docMk/>
            <pc:sldMk cId="2903406251" sldId="2227"/>
            <ac:picMk id="5" creationId="{343FECC7-6A4D-2283-D430-8C78ADCE22EA}"/>
          </ac:picMkLst>
        </pc:picChg>
      </pc:sldChg>
      <pc:sldChg chg="add del">
        <pc:chgData name="Hyechurn Jang" userId="a88eaa53836088be" providerId="LiveId" clId="{8EB8E61F-5194-404A-A8C3-B64FD4999A02}" dt="2025-04-16T02:54:55.803" v="6777" actId="47"/>
        <pc:sldMkLst>
          <pc:docMk/>
          <pc:sldMk cId="729939402" sldId="2228"/>
        </pc:sldMkLst>
      </pc:sldChg>
      <pc:sldChg chg="add del">
        <pc:chgData name="Hyechurn Jang" userId="a88eaa53836088be" providerId="LiveId" clId="{8EB8E61F-5194-404A-A8C3-B64FD4999A02}" dt="2025-04-16T02:54:55.803" v="6777" actId="47"/>
        <pc:sldMkLst>
          <pc:docMk/>
          <pc:sldMk cId="1649775042" sldId="2229"/>
        </pc:sldMkLst>
      </pc:sldChg>
      <pc:sldChg chg="add del">
        <pc:chgData name="Hyechurn Jang" userId="a88eaa53836088be" providerId="LiveId" clId="{8EB8E61F-5194-404A-A8C3-B64FD4999A02}" dt="2025-04-16T02:54:55.803" v="6777" actId="47"/>
        <pc:sldMkLst>
          <pc:docMk/>
          <pc:sldMk cId="2675045871" sldId="2230"/>
        </pc:sldMkLst>
      </pc:sldChg>
      <pc:sldChg chg="add del">
        <pc:chgData name="Hyechurn Jang" userId="a88eaa53836088be" providerId="LiveId" clId="{8EB8E61F-5194-404A-A8C3-B64FD4999A02}" dt="2025-04-16T02:54:55.803" v="6777" actId="47"/>
        <pc:sldMkLst>
          <pc:docMk/>
          <pc:sldMk cId="1774912881" sldId="2231"/>
        </pc:sldMkLst>
      </pc:sldChg>
      <pc:sldChg chg="add del">
        <pc:chgData name="Hyechurn Jang" userId="a88eaa53836088be" providerId="LiveId" clId="{8EB8E61F-5194-404A-A8C3-B64FD4999A02}" dt="2025-04-16T02:54:55.803" v="6777" actId="47"/>
        <pc:sldMkLst>
          <pc:docMk/>
          <pc:sldMk cId="3384997335" sldId="2232"/>
        </pc:sldMkLst>
      </pc:sldChg>
      <pc:sldChg chg="addSp delSp modSp add mod">
        <pc:chgData name="Hyechurn Jang" userId="a88eaa53836088be" providerId="LiveId" clId="{8EB8E61F-5194-404A-A8C3-B64FD4999A02}" dt="2025-04-16T03:24:55.630" v="7623"/>
        <pc:sldMkLst>
          <pc:docMk/>
          <pc:sldMk cId="1715531538" sldId="2233"/>
        </pc:sldMkLst>
        <pc:spChg chg="mod">
          <ac:chgData name="Hyechurn Jang" userId="a88eaa53836088be" providerId="LiveId" clId="{8EB8E61F-5194-404A-A8C3-B64FD4999A02}" dt="2025-04-16T03:24:55.630" v="7623"/>
          <ac:spMkLst>
            <pc:docMk/>
            <pc:sldMk cId="1715531538" sldId="2233"/>
            <ac:spMk id="2" creationId="{55AB2C00-1AEB-D78C-6407-E7B6D3B9A047}"/>
          </ac:spMkLst>
        </pc:spChg>
        <pc:spChg chg="add mod">
          <ac:chgData name="Hyechurn Jang" userId="a88eaa53836088be" providerId="LiveId" clId="{8EB8E61F-5194-404A-A8C3-B64FD4999A02}" dt="2025-04-16T03:22:22.051" v="7569" actId="14100"/>
          <ac:spMkLst>
            <pc:docMk/>
            <pc:sldMk cId="1715531538" sldId="2233"/>
            <ac:spMk id="3" creationId="{C9C99867-7223-2518-37F9-0B231B3063F1}"/>
          </ac:spMkLst>
        </pc:spChg>
        <pc:picChg chg="del mod">
          <ac:chgData name="Hyechurn Jang" userId="a88eaa53836088be" providerId="LiveId" clId="{8EB8E61F-5194-404A-A8C3-B64FD4999A02}" dt="2025-04-16T00:24:03.281" v="4514" actId="478"/>
          <ac:picMkLst>
            <pc:docMk/>
            <pc:sldMk cId="1715531538" sldId="2233"/>
            <ac:picMk id="3" creationId="{61898A49-14B9-60A7-5501-FD85E853EDB0}"/>
          </ac:picMkLst>
        </pc:picChg>
        <pc:picChg chg="add del mod">
          <ac:chgData name="Hyechurn Jang" userId="a88eaa53836088be" providerId="LiveId" clId="{8EB8E61F-5194-404A-A8C3-B64FD4999A02}" dt="2025-04-16T00:25:34.555" v="4603" actId="478"/>
          <ac:picMkLst>
            <pc:docMk/>
            <pc:sldMk cId="1715531538" sldId="2233"/>
            <ac:picMk id="5" creationId="{FA4DF80A-065E-11E4-7666-E33F2D5B4EA4}"/>
          </ac:picMkLst>
        </pc:picChg>
        <pc:picChg chg="add mod">
          <ac:chgData name="Hyechurn Jang" userId="a88eaa53836088be" providerId="LiveId" clId="{8EB8E61F-5194-404A-A8C3-B64FD4999A02}" dt="2025-04-16T00:25:44.526" v="4608" actId="12788"/>
          <ac:picMkLst>
            <pc:docMk/>
            <pc:sldMk cId="1715531538" sldId="2233"/>
            <ac:picMk id="7" creationId="{73CE1A84-E47D-2E8C-23C5-F66A5F153D0C}"/>
          </ac:picMkLst>
        </pc:picChg>
        <pc:picChg chg="add del mod">
          <ac:chgData name="Hyechurn Jang" userId="a88eaa53836088be" providerId="LiveId" clId="{8EB8E61F-5194-404A-A8C3-B64FD4999A02}" dt="2025-04-16T00:25:43.069" v="4606" actId="478"/>
          <ac:picMkLst>
            <pc:docMk/>
            <pc:sldMk cId="1715531538" sldId="2233"/>
            <ac:picMk id="9" creationId="{7C218C56-277B-3D54-C954-DAB691880FB1}"/>
          </ac:picMkLst>
        </pc:picChg>
        <pc:picChg chg="add del mod">
          <ac:chgData name="Hyechurn Jang" userId="a88eaa53836088be" providerId="LiveId" clId="{8EB8E61F-5194-404A-A8C3-B64FD4999A02}" dt="2025-04-16T00:25:43.069" v="4606" actId="478"/>
          <ac:picMkLst>
            <pc:docMk/>
            <pc:sldMk cId="1715531538" sldId="2233"/>
            <ac:picMk id="11" creationId="{77B7164E-5CDB-E37E-B0BD-37881A38B371}"/>
          </ac:picMkLst>
        </pc:picChg>
        <pc:picChg chg="add del mod">
          <ac:chgData name="Hyechurn Jang" userId="a88eaa53836088be" providerId="LiveId" clId="{8EB8E61F-5194-404A-A8C3-B64FD4999A02}" dt="2025-04-16T00:25:43.069" v="4606" actId="478"/>
          <ac:picMkLst>
            <pc:docMk/>
            <pc:sldMk cId="1715531538" sldId="2233"/>
            <ac:picMk id="13" creationId="{77FBDBC1-C68E-7C74-3FA7-4FE8FECAF4E9}"/>
          </ac:picMkLst>
        </pc:picChg>
        <pc:picChg chg="add del mod">
          <ac:chgData name="Hyechurn Jang" userId="a88eaa53836088be" providerId="LiveId" clId="{8EB8E61F-5194-404A-A8C3-B64FD4999A02}" dt="2025-04-16T00:25:43.069" v="4606" actId="478"/>
          <ac:picMkLst>
            <pc:docMk/>
            <pc:sldMk cId="1715531538" sldId="2233"/>
            <ac:picMk id="15" creationId="{6921AE06-8DC2-43E6-B3F8-0764974E24F3}"/>
          </ac:picMkLst>
        </pc:picChg>
        <pc:picChg chg="add del mod">
          <ac:chgData name="Hyechurn Jang" userId="a88eaa53836088be" providerId="LiveId" clId="{8EB8E61F-5194-404A-A8C3-B64FD4999A02}" dt="2025-04-16T00:25:43.069" v="4606" actId="478"/>
          <ac:picMkLst>
            <pc:docMk/>
            <pc:sldMk cId="1715531538" sldId="2233"/>
            <ac:picMk id="17" creationId="{CDA12E1E-6780-46FF-D662-3062E78FC707}"/>
          </ac:picMkLst>
        </pc:picChg>
        <pc:picChg chg="add del mod">
          <ac:chgData name="Hyechurn Jang" userId="a88eaa53836088be" providerId="LiveId" clId="{8EB8E61F-5194-404A-A8C3-B64FD4999A02}" dt="2025-04-16T00:25:43.069" v="4606" actId="478"/>
          <ac:picMkLst>
            <pc:docMk/>
            <pc:sldMk cId="1715531538" sldId="2233"/>
            <ac:picMk id="19" creationId="{2A8B8811-B59F-2C22-5B07-9446F85347F5}"/>
          </ac:picMkLst>
        </pc:picChg>
      </pc:sldChg>
      <pc:sldChg chg="addSp delSp modSp add mod">
        <pc:chgData name="Hyechurn Jang" userId="a88eaa53836088be" providerId="LiveId" clId="{8EB8E61F-5194-404A-A8C3-B64FD4999A02}" dt="2025-04-16T03:24:53.995" v="7622"/>
        <pc:sldMkLst>
          <pc:docMk/>
          <pc:sldMk cId="3967964433" sldId="2234"/>
        </pc:sldMkLst>
        <pc:spChg chg="mod">
          <ac:chgData name="Hyechurn Jang" userId="a88eaa53836088be" providerId="LiveId" clId="{8EB8E61F-5194-404A-A8C3-B64FD4999A02}" dt="2025-04-16T03:24:53.995" v="7622"/>
          <ac:spMkLst>
            <pc:docMk/>
            <pc:sldMk cId="3967964433" sldId="2234"/>
            <ac:spMk id="2" creationId="{DEAC1942-3617-DE05-97D4-C8A7F0396F8F}"/>
          </ac:spMkLst>
        </pc:spChg>
        <pc:spChg chg="add mod">
          <ac:chgData name="Hyechurn Jang" userId="a88eaa53836088be" providerId="LiveId" clId="{8EB8E61F-5194-404A-A8C3-B64FD4999A02}" dt="2025-04-16T03:22:27.501" v="7571" actId="1076"/>
          <ac:spMkLst>
            <pc:docMk/>
            <pc:sldMk cId="3967964433" sldId="2234"/>
            <ac:spMk id="3" creationId="{AD813CBE-1A42-CCE8-DF65-AFCB20174BE9}"/>
          </ac:spMkLst>
        </pc:spChg>
        <pc:spChg chg="add mod">
          <ac:chgData name="Hyechurn Jang" userId="a88eaa53836088be" providerId="LiveId" clId="{8EB8E61F-5194-404A-A8C3-B64FD4999A02}" dt="2025-04-16T03:22:30.233" v="7573" actId="571"/>
          <ac:spMkLst>
            <pc:docMk/>
            <pc:sldMk cId="3967964433" sldId="2234"/>
            <ac:spMk id="5" creationId="{B13A68D7-3B13-DDC3-879E-D5C56A7F90A7}"/>
          </ac:spMkLst>
        </pc:spChg>
        <pc:spChg chg="add mod">
          <ac:chgData name="Hyechurn Jang" userId="a88eaa53836088be" providerId="LiveId" clId="{8EB8E61F-5194-404A-A8C3-B64FD4999A02}" dt="2025-04-16T03:22:40.875" v="7574" actId="571"/>
          <ac:spMkLst>
            <pc:docMk/>
            <pc:sldMk cId="3967964433" sldId="2234"/>
            <ac:spMk id="6" creationId="{2CEEE7E2-DE68-579E-001C-F9E5E3637A5C}"/>
          </ac:spMkLst>
        </pc:spChg>
        <pc:spChg chg="add mod">
          <ac:chgData name="Hyechurn Jang" userId="a88eaa53836088be" providerId="LiveId" clId="{8EB8E61F-5194-404A-A8C3-B64FD4999A02}" dt="2025-04-16T03:22:44.813" v="7575" actId="571"/>
          <ac:spMkLst>
            <pc:docMk/>
            <pc:sldMk cId="3967964433" sldId="2234"/>
            <ac:spMk id="7" creationId="{B4B5B0E4-8120-90C5-1FEE-E98BEAB65809}"/>
          </ac:spMkLst>
        </pc:spChg>
        <pc:picChg chg="add mod">
          <ac:chgData name="Hyechurn Jang" userId="a88eaa53836088be" providerId="LiveId" clId="{8EB8E61F-5194-404A-A8C3-B64FD4999A02}" dt="2025-04-16T03:22:30.233" v="7573" actId="571"/>
          <ac:picMkLst>
            <pc:docMk/>
            <pc:sldMk cId="3967964433" sldId="2234"/>
            <ac:picMk id="4" creationId="{60D4C624-D927-C357-E088-B55E7EE20473}"/>
          </ac:picMkLst>
        </pc:picChg>
        <pc:picChg chg="add del mod">
          <ac:chgData name="Hyechurn Jang" userId="a88eaa53836088be" providerId="LiveId" clId="{8EB8E61F-5194-404A-A8C3-B64FD4999A02}" dt="2025-04-16T00:26:30.304" v="4634" actId="478"/>
          <ac:picMkLst>
            <pc:docMk/>
            <pc:sldMk cId="3967964433" sldId="2234"/>
            <ac:picMk id="5" creationId="{589D3340-29A5-7383-BA09-61438D4FB5E9}"/>
          </ac:picMkLst>
        </pc:picChg>
        <pc:picChg chg="del mod">
          <ac:chgData name="Hyechurn Jang" userId="a88eaa53836088be" providerId="LiveId" clId="{8EB8E61F-5194-404A-A8C3-B64FD4999A02}" dt="2025-04-16T00:26:14.190" v="4618" actId="478"/>
          <ac:picMkLst>
            <pc:docMk/>
            <pc:sldMk cId="3967964433" sldId="2234"/>
            <ac:picMk id="7" creationId="{CD10A6F2-386E-1620-DD2C-60BF651CEE2D}"/>
          </ac:picMkLst>
        </pc:picChg>
        <pc:picChg chg="add del mod">
          <ac:chgData name="Hyechurn Jang" userId="a88eaa53836088be" providerId="LiveId" clId="{8EB8E61F-5194-404A-A8C3-B64FD4999A02}" dt="2025-04-16T00:26:34.943" v="4640" actId="12788"/>
          <ac:picMkLst>
            <pc:docMk/>
            <pc:sldMk cId="3967964433" sldId="2234"/>
            <ac:picMk id="9" creationId="{B1D5CF42-7171-C552-7A6C-00946D2670DC}"/>
          </ac:picMkLst>
        </pc:picChg>
        <pc:picChg chg="del mod">
          <ac:chgData name="Hyechurn Jang" userId="a88eaa53836088be" providerId="LiveId" clId="{8EB8E61F-5194-404A-A8C3-B64FD4999A02}" dt="2025-04-16T00:26:31.113" v="4635" actId="478"/>
          <ac:picMkLst>
            <pc:docMk/>
            <pc:sldMk cId="3967964433" sldId="2234"/>
            <ac:picMk id="11" creationId="{0321066B-BDD3-000A-2AB1-CE9FC640EFC8}"/>
          </ac:picMkLst>
        </pc:picChg>
        <pc:picChg chg="add del">
          <ac:chgData name="Hyechurn Jang" userId="a88eaa53836088be" providerId="LiveId" clId="{8EB8E61F-5194-404A-A8C3-B64FD4999A02}" dt="2025-04-16T00:26:33.129" v="4639" actId="478"/>
          <ac:picMkLst>
            <pc:docMk/>
            <pc:sldMk cId="3967964433" sldId="2234"/>
            <ac:picMk id="13" creationId="{6610C92B-39CC-56E2-A506-550BA592134D}"/>
          </ac:picMkLst>
        </pc:picChg>
        <pc:picChg chg="add del">
          <ac:chgData name="Hyechurn Jang" userId="a88eaa53836088be" providerId="LiveId" clId="{8EB8E61F-5194-404A-A8C3-B64FD4999A02}" dt="2025-04-16T00:26:31.908" v="4636" actId="478"/>
          <ac:picMkLst>
            <pc:docMk/>
            <pc:sldMk cId="3967964433" sldId="2234"/>
            <ac:picMk id="15" creationId="{B087313F-FFCD-D6F1-AD2E-0B189572DD36}"/>
          </ac:picMkLst>
        </pc:picChg>
        <pc:picChg chg="add del">
          <ac:chgData name="Hyechurn Jang" userId="a88eaa53836088be" providerId="LiveId" clId="{8EB8E61F-5194-404A-A8C3-B64FD4999A02}" dt="2025-04-16T00:26:32.368" v="4637" actId="478"/>
          <ac:picMkLst>
            <pc:docMk/>
            <pc:sldMk cId="3967964433" sldId="2234"/>
            <ac:picMk id="17" creationId="{B425E0EC-A596-2EFD-D931-965927EA63B2}"/>
          </ac:picMkLst>
        </pc:picChg>
        <pc:picChg chg="add del">
          <ac:chgData name="Hyechurn Jang" userId="a88eaa53836088be" providerId="LiveId" clId="{8EB8E61F-5194-404A-A8C3-B64FD4999A02}" dt="2025-04-16T00:26:32.710" v="4638" actId="478"/>
          <ac:picMkLst>
            <pc:docMk/>
            <pc:sldMk cId="3967964433" sldId="2234"/>
            <ac:picMk id="19" creationId="{B0BD5FA8-2D2B-CAC6-814D-3EC3DBF18628}"/>
          </ac:picMkLst>
        </pc:picChg>
      </pc:sldChg>
      <pc:sldChg chg="addSp delSp modSp add mod">
        <pc:chgData name="Hyechurn Jang" userId="a88eaa53836088be" providerId="LiveId" clId="{8EB8E61F-5194-404A-A8C3-B64FD4999A02}" dt="2025-04-16T03:24:52.053" v="7621"/>
        <pc:sldMkLst>
          <pc:docMk/>
          <pc:sldMk cId="1876361253" sldId="2235"/>
        </pc:sldMkLst>
        <pc:spChg chg="mod">
          <ac:chgData name="Hyechurn Jang" userId="a88eaa53836088be" providerId="LiveId" clId="{8EB8E61F-5194-404A-A8C3-B64FD4999A02}" dt="2025-04-16T03:24:52.053" v="7621"/>
          <ac:spMkLst>
            <pc:docMk/>
            <pc:sldMk cId="1876361253" sldId="2235"/>
            <ac:spMk id="2" creationId="{7AEC7D70-2CBB-F502-4D77-7EB815B97411}"/>
          </ac:spMkLst>
        </pc:spChg>
        <pc:spChg chg="add mod">
          <ac:chgData name="Hyechurn Jang" userId="a88eaa53836088be" providerId="LiveId" clId="{8EB8E61F-5194-404A-A8C3-B64FD4999A02}" dt="2025-04-16T03:22:57.396" v="7578" actId="14100"/>
          <ac:spMkLst>
            <pc:docMk/>
            <pc:sldMk cId="1876361253" sldId="2235"/>
            <ac:spMk id="3" creationId="{7A2AE69E-4410-21E4-901A-E6EDF0A2CC09}"/>
          </ac:spMkLst>
        </pc:spChg>
        <pc:spChg chg="add mod">
          <ac:chgData name="Hyechurn Jang" userId="a88eaa53836088be" providerId="LiveId" clId="{8EB8E61F-5194-404A-A8C3-B64FD4999A02}" dt="2025-04-16T03:23:02.134" v="7580" actId="14100"/>
          <ac:spMkLst>
            <pc:docMk/>
            <pc:sldMk cId="1876361253" sldId="2235"/>
            <ac:spMk id="4" creationId="{CFAD5969-5D53-9895-5C65-03D950C01F20}"/>
          </ac:spMkLst>
        </pc:spChg>
        <pc:picChg chg="del">
          <ac:chgData name="Hyechurn Jang" userId="a88eaa53836088be" providerId="LiveId" clId="{8EB8E61F-5194-404A-A8C3-B64FD4999A02}" dt="2025-04-16T00:26:46.962" v="4647" actId="478"/>
          <ac:picMkLst>
            <pc:docMk/>
            <pc:sldMk cId="1876361253" sldId="2235"/>
            <ac:picMk id="5" creationId="{2BD82465-25C8-AD54-59F8-1D82716DBA19}"/>
          </ac:picMkLst>
        </pc:picChg>
        <pc:picChg chg="del">
          <ac:chgData name="Hyechurn Jang" userId="a88eaa53836088be" providerId="LiveId" clId="{8EB8E61F-5194-404A-A8C3-B64FD4999A02}" dt="2025-04-16T00:26:46.641" v="4646" actId="478"/>
          <ac:picMkLst>
            <pc:docMk/>
            <pc:sldMk cId="1876361253" sldId="2235"/>
            <ac:picMk id="7" creationId="{4561E8C0-0671-E576-19F5-65A43C389107}"/>
          </ac:picMkLst>
        </pc:picChg>
        <pc:picChg chg="del">
          <ac:chgData name="Hyechurn Jang" userId="a88eaa53836088be" providerId="LiveId" clId="{8EB8E61F-5194-404A-A8C3-B64FD4999A02}" dt="2025-04-16T00:26:46.339" v="4645" actId="478"/>
          <ac:picMkLst>
            <pc:docMk/>
            <pc:sldMk cId="1876361253" sldId="2235"/>
            <ac:picMk id="9" creationId="{B1E0072B-CBE3-EA5C-91EE-D9CAC08A95E6}"/>
          </ac:picMkLst>
        </pc:picChg>
        <pc:picChg chg="mod">
          <ac:chgData name="Hyechurn Jang" userId="a88eaa53836088be" providerId="LiveId" clId="{8EB8E61F-5194-404A-A8C3-B64FD4999A02}" dt="2025-04-16T00:26:48.509" v="4648" actId="12788"/>
          <ac:picMkLst>
            <pc:docMk/>
            <pc:sldMk cId="1876361253" sldId="2235"/>
            <ac:picMk id="11" creationId="{99EDDC5B-28A8-4B7E-3711-5A1027048D2E}"/>
          </ac:picMkLst>
        </pc:picChg>
        <pc:picChg chg="del">
          <ac:chgData name="Hyechurn Jang" userId="a88eaa53836088be" providerId="LiveId" clId="{8EB8E61F-5194-404A-A8C3-B64FD4999A02}" dt="2025-04-16T00:26:45.027" v="4644" actId="478"/>
          <ac:picMkLst>
            <pc:docMk/>
            <pc:sldMk cId="1876361253" sldId="2235"/>
            <ac:picMk id="13" creationId="{9C7B5980-15F1-B63D-4B93-C4505E5D3713}"/>
          </ac:picMkLst>
        </pc:picChg>
        <pc:picChg chg="del">
          <ac:chgData name="Hyechurn Jang" userId="a88eaa53836088be" providerId="LiveId" clId="{8EB8E61F-5194-404A-A8C3-B64FD4999A02}" dt="2025-04-16T00:26:43.722" v="4643" actId="478"/>
          <ac:picMkLst>
            <pc:docMk/>
            <pc:sldMk cId="1876361253" sldId="2235"/>
            <ac:picMk id="15" creationId="{0879D426-04F0-615B-1157-A17BDAC6EB63}"/>
          </ac:picMkLst>
        </pc:picChg>
        <pc:picChg chg="del">
          <ac:chgData name="Hyechurn Jang" userId="a88eaa53836088be" providerId="LiveId" clId="{8EB8E61F-5194-404A-A8C3-B64FD4999A02}" dt="2025-04-16T00:26:42.835" v="4642" actId="478"/>
          <ac:picMkLst>
            <pc:docMk/>
            <pc:sldMk cId="1876361253" sldId="2235"/>
            <ac:picMk id="17" creationId="{7A44AF00-FF16-F26D-5AF7-69F915B0895C}"/>
          </ac:picMkLst>
        </pc:picChg>
        <pc:picChg chg="del">
          <ac:chgData name="Hyechurn Jang" userId="a88eaa53836088be" providerId="LiveId" clId="{8EB8E61F-5194-404A-A8C3-B64FD4999A02}" dt="2025-04-16T00:26:42.326" v="4641" actId="478"/>
          <ac:picMkLst>
            <pc:docMk/>
            <pc:sldMk cId="1876361253" sldId="2235"/>
            <ac:picMk id="19" creationId="{93268C60-E605-6799-D921-B8639EC3A763}"/>
          </ac:picMkLst>
        </pc:picChg>
      </pc:sldChg>
      <pc:sldChg chg="addSp delSp modSp add mod">
        <pc:chgData name="Hyechurn Jang" userId="a88eaa53836088be" providerId="LiveId" clId="{8EB8E61F-5194-404A-A8C3-B64FD4999A02}" dt="2025-04-16T03:24:50.359" v="7620"/>
        <pc:sldMkLst>
          <pc:docMk/>
          <pc:sldMk cId="2090633613" sldId="2236"/>
        </pc:sldMkLst>
        <pc:spChg chg="mod">
          <ac:chgData name="Hyechurn Jang" userId="a88eaa53836088be" providerId="LiveId" clId="{8EB8E61F-5194-404A-A8C3-B64FD4999A02}" dt="2025-04-16T03:24:50.359" v="7620"/>
          <ac:spMkLst>
            <pc:docMk/>
            <pc:sldMk cId="2090633613" sldId="2236"/>
            <ac:spMk id="2" creationId="{18DD1149-078C-74ED-544C-087690BE5742}"/>
          </ac:spMkLst>
        </pc:spChg>
        <pc:spChg chg="add mod">
          <ac:chgData name="Hyechurn Jang" userId="a88eaa53836088be" providerId="LiveId" clId="{8EB8E61F-5194-404A-A8C3-B64FD4999A02}" dt="2025-04-16T03:23:13.535" v="7584" actId="14100"/>
          <ac:spMkLst>
            <pc:docMk/>
            <pc:sldMk cId="2090633613" sldId="2236"/>
            <ac:spMk id="3" creationId="{89480B90-8BB8-A629-CD58-BFB5E17DFD42}"/>
          </ac:spMkLst>
        </pc:spChg>
        <pc:picChg chg="del">
          <ac:chgData name="Hyechurn Jang" userId="a88eaa53836088be" providerId="LiveId" clId="{8EB8E61F-5194-404A-A8C3-B64FD4999A02}" dt="2025-04-16T00:26:57.064" v="4655" actId="478"/>
          <ac:picMkLst>
            <pc:docMk/>
            <pc:sldMk cId="2090633613" sldId="2236"/>
            <ac:picMk id="5" creationId="{F67090D3-0BC8-48E7-8C43-5DB4C6799CA4}"/>
          </ac:picMkLst>
        </pc:picChg>
        <pc:picChg chg="del">
          <ac:chgData name="Hyechurn Jang" userId="a88eaa53836088be" providerId="LiveId" clId="{8EB8E61F-5194-404A-A8C3-B64FD4999A02}" dt="2025-04-16T00:26:56.699" v="4654" actId="478"/>
          <ac:picMkLst>
            <pc:docMk/>
            <pc:sldMk cId="2090633613" sldId="2236"/>
            <ac:picMk id="7" creationId="{F8343713-20B4-7ED2-5BC3-BD38742028D4}"/>
          </ac:picMkLst>
        </pc:picChg>
        <pc:picChg chg="del">
          <ac:chgData name="Hyechurn Jang" userId="a88eaa53836088be" providerId="LiveId" clId="{8EB8E61F-5194-404A-A8C3-B64FD4999A02}" dt="2025-04-16T00:26:56.339" v="4653" actId="478"/>
          <ac:picMkLst>
            <pc:docMk/>
            <pc:sldMk cId="2090633613" sldId="2236"/>
            <ac:picMk id="9" creationId="{06D35BC3-4FDC-C436-6C05-5A612ACB31AE}"/>
          </ac:picMkLst>
        </pc:picChg>
        <pc:picChg chg="del">
          <ac:chgData name="Hyechurn Jang" userId="a88eaa53836088be" providerId="LiveId" clId="{8EB8E61F-5194-404A-A8C3-B64FD4999A02}" dt="2025-04-16T00:26:54.955" v="4652" actId="478"/>
          <ac:picMkLst>
            <pc:docMk/>
            <pc:sldMk cId="2090633613" sldId="2236"/>
            <ac:picMk id="11" creationId="{687765C4-2A1F-BB24-3355-A4DE644CA23F}"/>
          </ac:picMkLst>
        </pc:picChg>
        <pc:picChg chg="mod">
          <ac:chgData name="Hyechurn Jang" userId="a88eaa53836088be" providerId="LiveId" clId="{8EB8E61F-5194-404A-A8C3-B64FD4999A02}" dt="2025-04-16T00:26:58.529" v="4656" actId="12788"/>
          <ac:picMkLst>
            <pc:docMk/>
            <pc:sldMk cId="2090633613" sldId="2236"/>
            <ac:picMk id="13" creationId="{0344BAF5-3E23-5424-B8AE-71CB3EED82D5}"/>
          </ac:picMkLst>
        </pc:picChg>
        <pc:picChg chg="del">
          <ac:chgData name="Hyechurn Jang" userId="a88eaa53836088be" providerId="LiveId" clId="{8EB8E61F-5194-404A-A8C3-B64FD4999A02}" dt="2025-04-16T00:26:52.866" v="4651" actId="478"/>
          <ac:picMkLst>
            <pc:docMk/>
            <pc:sldMk cId="2090633613" sldId="2236"/>
            <ac:picMk id="15" creationId="{D795279D-7811-E900-AB7C-8141E27AD927}"/>
          </ac:picMkLst>
        </pc:picChg>
        <pc:picChg chg="del">
          <ac:chgData name="Hyechurn Jang" userId="a88eaa53836088be" providerId="LiveId" clId="{8EB8E61F-5194-404A-A8C3-B64FD4999A02}" dt="2025-04-16T00:26:52.048" v="4650" actId="478"/>
          <ac:picMkLst>
            <pc:docMk/>
            <pc:sldMk cId="2090633613" sldId="2236"/>
            <ac:picMk id="17" creationId="{03D24C4B-350A-23A1-F894-1F72535D2497}"/>
          </ac:picMkLst>
        </pc:picChg>
        <pc:picChg chg="del">
          <ac:chgData name="Hyechurn Jang" userId="a88eaa53836088be" providerId="LiveId" clId="{8EB8E61F-5194-404A-A8C3-B64FD4999A02}" dt="2025-04-16T00:26:51.560" v="4649" actId="478"/>
          <ac:picMkLst>
            <pc:docMk/>
            <pc:sldMk cId="2090633613" sldId="2236"/>
            <ac:picMk id="19" creationId="{90FD331A-5CBA-5EA0-E414-796B3E0E7869}"/>
          </ac:picMkLst>
        </pc:picChg>
      </pc:sldChg>
      <pc:sldChg chg="addSp delSp modSp add mod">
        <pc:chgData name="Hyechurn Jang" userId="a88eaa53836088be" providerId="LiveId" clId="{8EB8E61F-5194-404A-A8C3-B64FD4999A02}" dt="2025-04-16T03:24:48.278" v="7619"/>
        <pc:sldMkLst>
          <pc:docMk/>
          <pc:sldMk cId="2855685689" sldId="2237"/>
        </pc:sldMkLst>
        <pc:spChg chg="mod">
          <ac:chgData name="Hyechurn Jang" userId="a88eaa53836088be" providerId="LiveId" clId="{8EB8E61F-5194-404A-A8C3-B64FD4999A02}" dt="2025-04-16T03:24:48.278" v="7619"/>
          <ac:spMkLst>
            <pc:docMk/>
            <pc:sldMk cId="2855685689" sldId="2237"/>
            <ac:spMk id="2" creationId="{A477AFF4-E8C0-C474-BBE8-FFEDF0ECCC00}"/>
          </ac:spMkLst>
        </pc:spChg>
        <pc:spChg chg="add mod">
          <ac:chgData name="Hyechurn Jang" userId="a88eaa53836088be" providerId="LiveId" clId="{8EB8E61F-5194-404A-A8C3-B64FD4999A02}" dt="2025-04-16T03:23:22.116" v="7587" actId="14100"/>
          <ac:spMkLst>
            <pc:docMk/>
            <pc:sldMk cId="2855685689" sldId="2237"/>
            <ac:spMk id="3" creationId="{68D0614B-51E7-C44F-EC9B-F183EC11EE99}"/>
          </ac:spMkLst>
        </pc:spChg>
        <pc:spChg chg="add mod">
          <ac:chgData name="Hyechurn Jang" userId="a88eaa53836088be" providerId="LiveId" clId="{8EB8E61F-5194-404A-A8C3-B64FD4999A02}" dt="2025-04-16T03:23:28.119" v="7590" actId="14100"/>
          <ac:spMkLst>
            <pc:docMk/>
            <pc:sldMk cId="2855685689" sldId="2237"/>
            <ac:spMk id="4" creationId="{D649EE63-58FC-1772-7F27-ADB370E1215F}"/>
          </ac:spMkLst>
        </pc:spChg>
        <pc:spChg chg="add mod">
          <ac:chgData name="Hyechurn Jang" userId="a88eaa53836088be" providerId="LiveId" clId="{8EB8E61F-5194-404A-A8C3-B64FD4999A02}" dt="2025-04-16T03:23:34.700" v="7593" actId="14100"/>
          <ac:spMkLst>
            <pc:docMk/>
            <pc:sldMk cId="2855685689" sldId="2237"/>
            <ac:spMk id="5" creationId="{D3C75058-AE46-28E2-010D-2D7B30EDEC78}"/>
          </ac:spMkLst>
        </pc:spChg>
        <pc:picChg chg="del">
          <ac:chgData name="Hyechurn Jang" userId="a88eaa53836088be" providerId="LiveId" clId="{8EB8E61F-5194-404A-A8C3-B64FD4999A02}" dt="2025-04-16T00:27:06.285" v="4663" actId="478"/>
          <ac:picMkLst>
            <pc:docMk/>
            <pc:sldMk cId="2855685689" sldId="2237"/>
            <ac:picMk id="5" creationId="{20D94B44-623B-D24A-B79C-AA9B2CB8FD67}"/>
          </ac:picMkLst>
        </pc:picChg>
        <pc:picChg chg="del">
          <ac:chgData name="Hyechurn Jang" userId="a88eaa53836088be" providerId="LiveId" clId="{8EB8E61F-5194-404A-A8C3-B64FD4999A02}" dt="2025-04-16T00:27:05.952" v="4662" actId="478"/>
          <ac:picMkLst>
            <pc:docMk/>
            <pc:sldMk cId="2855685689" sldId="2237"/>
            <ac:picMk id="7" creationId="{25A79F02-83C7-8FA8-5DAA-46C329CA7D8C}"/>
          </ac:picMkLst>
        </pc:picChg>
        <pc:picChg chg="del">
          <ac:chgData name="Hyechurn Jang" userId="a88eaa53836088be" providerId="LiveId" clId="{8EB8E61F-5194-404A-A8C3-B64FD4999A02}" dt="2025-04-16T00:27:05.571" v="4661" actId="478"/>
          <ac:picMkLst>
            <pc:docMk/>
            <pc:sldMk cId="2855685689" sldId="2237"/>
            <ac:picMk id="9" creationId="{15158EF1-3C4C-272B-3585-329B4407641B}"/>
          </ac:picMkLst>
        </pc:picChg>
        <pc:picChg chg="del">
          <ac:chgData name="Hyechurn Jang" userId="a88eaa53836088be" providerId="LiveId" clId="{8EB8E61F-5194-404A-A8C3-B64FD4999A02}" dt="2025-04-16T00:27:05.174" v="4660" actId="478"/>
          <ac:picMkLst>
            <pc:docMk/>
            <pc:sldMk cId="2855685689" sldId="2237"/>
            <ac:picMk id="11" creationId="{CC191A2E-4DE8-157C-3AEA-E9D0AE246CE1}"/>
          </ac:picMkLst>
        </pc:picChg>
        <pc:picChg chg="del">
          <ac:chgData name="Hyechurn Jang" userId="a88eaa53836088be" providerId="LiveId" clId="{8EB8E61F-5194-404A-A8C3-B64FD4999A02}" dt="2025-04-16T00:27:04.762" v="4659" actId="478"/>
          <ac:picMkLst>
            <pc:docMk/>
            <pc:sldMk cId="2855685689" sldId="2237"/>
            <ac:picMk id="13" creationId="{79B67170-653F-8711-839E-696D515B2747}"/>
          </ac:picMkLst>
        </pc:picChg>
        <pc:picChg chg="mod">
          <ac:chgData name="Hyechurn Jang" userId="a88eaa53836088be" providerId="LiveId" clId="{8EB8E61F-5194-404A-A8C3-B64FD4999A02}" dt="2025-04-16T00:27:07.785" v="4664" actId="12788"/>
          <ac:picMkLst>
            <pc:docMk/>
            <pc:sldMk cId="2855685689" sldId="2237"/>
            <ac:picMk id="15" creationId="{14832069-1E1A-ADD9-B84F-963F8112EB69}"/>
          </ac:picMkLst>
        </pc:picChg>
        <pc:picChg chg="del">
          <ac:chgData name="Hyechurn Jang" userId="a88eaa53836088be" providerId="LiveId" clId="{8EB8E61F-5194-404A-A8C3-B64FD4999A02}" dt="2025-04-16T00:27:02.872" v="4658" actId="478"/>
          <ac:picMkLst>
            <pc:docMk/>
            <pc:sldMk cId="2855685689" sldId="2237"/>
            <ac:picMk id="17" creationId="{7EAA8787-BF7B-5C2A-61B5-F4FA9433606E}"/>
          </ac:picMkLst>
        </pc:picChg>
        <pc:picChg chg="del">
          <ac:chgData name="Hyechurn Jang" userId="a88eaa53836088be" providerId="LiveId" clId="{8EB8E61F-5194-404A-A8C3-B64FD4999A02}" dt="2025-04-16T00:27:02.042" v="4657" actId="478"/>
          <ac:picMkLst>
            <pc:docMk/>
            <pc:sldMk cId="2855685689" sldId="2237"/>
            <ac:picMk id="19" creationId="{7C3C1D8B-7F4D-C869-31FA-62CDE78D424C}"/>
          </ac:picMkLst>
        </pc:picChg>
      </pc:sldChg>
      <pc:sldChg chg="addSp delSp modSp add mod">
        <pc:chgData name="Hyechurn Jang" userId="a88eaa53836088be" providerId="LiveId" clId="{8EB8E61F-5194-404A-A8C3-B64FD4999A02}" dt="2025-04-16T03:24:46.773" v="7618"/>
        <pc:sldMkLst>
          <pc:docMk/>
          <pc:sldMk cId="1600830308" sldId="2238"/>
        </pc:sldMkLst>
        <pc:spChg chg="mod">
          <ac:chgData name="Hyechurn Jang" userId="a88eaa53836088be" providerId="LiveId" clId="{8EB8E61F-5194-404A-A8C3-B64FD4999A02}" dt="2025-04-16T03:24:46.773" v="7618"/>
          <ac:spMkLst>
            <pc:docMk/>
            <pc:sldMk cId="1600830308" sldId="2238"/>
            <ac:spMk id="2" creationId="{78747969-A292-E545-B130-AB9E0953430B}"/>
          </ac:spMkLst>
        </pc:spChg>
        <pc:picChg chg="del mod">
          <ac:chgData name="Hyechurn Jang" userId="a88eaa53836088be" providerId="LiveId" clId="{8EB8E61F-5194-404A-A8C3-B64FD4999A02}" dt="2025-04-16T00:28:02.230" v="4689" actId="478"/>
          <ac:picMkLst>
            <pc:docMk/>
            <pc:sldMk cId="1600830308" sldId="2238"/>
            <ac:picMk id="5" creationId="{FD3728DC-73E0-0C17-3F45-0A6E739B99BB}"/>
          </ac:picMkLst>
        </pc:picChg>
        <pc:picChg chg="del mod">
          <ac:chgData name="Hyechurn Jang" userId="a88eaa53836088be" providerId="LiveId" clId="{8EB8E61F-5194-404A-A8C3-B64FD4999A02}" dt="2025-04-16T00:27:24.190" v="4671" actId="478"/>
          <ac:picMkLst>
            <pc:docMk/>
            <pc:sldMk cId="1600830308" sldId="2238"/>
            <ac:picMk id="7" creationId="{3BA5CE99-11BC-FABE-2872-4965E2029AAF}"/>
          </ac:picMkLst>
        </pc:picChg>
        <pc:picChg chg="del mod">
          <ac:chgData name="Hyechurn Jang" userId="a88eaa53836088be" providerId="LiveId" clId="{8EB8E61F-5194-404A-A8C3-B64FD4999A02}" dt="2025-04-16T00:27:25.746" v="4673" actId="478"/>
          <ac:picMkLst>
            <pc:docMk/>
            <pc:sldMk cId="1600830308" sldId="2238"/>
            <ac:picMk id="9" creationId="{F58E212B-CF89-AA96-394B-7963F3B9CF8F}"/>
          </ac:picMkLst>
        </pc:picChg>
        <pc:picChg chg="del mod">
          <ac:chgData name="Hyechurn Jang" userId="a88eaa53836088be" providerId="LiveId" clId="{8EB8E61F-5194-404A-A8C3-B64FD4999A02}" dt="2025-04-16T00:27:28.523" v="4675" actId="478"/>
          <ac:picMkLst>
            <pc:docMk/>
            <pc:sldMk cId="1600830308" sldId="2238"/>
            <ac:picMk id="11" creationId="{10731B74-F485-CBA3-1A27-F0B4CB03FB58}"/>
          </ac:picMkLst>
        </pc:picChg>
        <pc:picChg chg="del mod">
          <ac:chgData name="Hyechurn Jang" userId="a88eaa53836088be" providerId="LiveId" clId="{8EB8E61F-5194-404A-A8C3-B64FD4999A02}" dt="2025-04-16T00:27:29.698" v="4677" actId="478"/>
          <ac:picMkLst>
            <pc:docMk/>
            <pc:sldMk cId="1600830308" sldId="2238"/>
            <ac:picMk id="13" creationId="{B0E3A90A-446A-281F-2C69-74D4CAAEE2F8}"/>
          </ac:picMkLst>
        </pc:picChg>
        <pc:picChg chg="del mod">
          <ac:chgData name="Hyechurn Jang" userId="a88eaa53836088be" providerId="LiveId" clId="{8EB8E61F-5194-404A-A8C3-B64FD4999A02}" dt="2025-04-16T00:27:31.173" v="4679" actId="478"/>
          <ac:picMkLst>
            <pc:docMk/>
            <pc:sldMk cId="1600830308" sldId="2238"/>
            <ac:picMk id="15" creationId="{71387A72-387F-E81C-62AE-64B5F866623E}"/>
          </ac:picMkLst>
        </pc:picChg>
        <pc:picChg chg="add del mod">
          <ac:chgData name="Hyechurn Jang" userId="a88eaa53836088be" providerId="LiveId" clId="{8EB8E61F-5194-404A-A8C3-B64FD4999A02}" dt="2025-04-16T00:28:00.603" v="4688" actId="12788"/>
          <ac:picMkLst>
            <pc:docMk/>
            <pc:sldMk cId="1600830308" sldId="2238"/>
            <ac:picMk id="17" creationId="{8A877573-E786-4BA2-C6E8-A849D7747E6A}"/>
          </ac:picMkLst>
        </pc:picChg>
        <pc:picChg chg="add del mod">
          <ac:chgData name="Hyechurn Jang" userId="a88eaa53836088be" providerId="LiveId" clId="{8EB8E61F-5194-404A-A8C3-B64FD4999A02}" dt="2025-04-16T00:28:02.674" v="4690" actId="478"/>
          <ac:picMkLst>
            <pc:docMk/>
            <pc:sldMk cId="1600830308" sldId="2238"/>
            <ac:picMk id="19" creationId="{3ACE5BF1-049C-7952-44A8-9248338B1FD5}"/>
          </ac:picMkLst>
        </pc:picChg>
      </pc:sldChg>
      <pc:sldChg chg="addSp delSp modSp add mod">
        <pc:chgData name="Hyechurn Jang" userId="a88eaa53836088be" providerId="LiveId" clId="{8EB8E61F-5194-404A-A8C3-B64FD4999A02}" dt="2025-04-16T03:24:41.793" v="7616" actId="20577"/>
        <pc:sldMkLst>
          <pc:docMk/>
          <pc:sldMk cId="682335277" sldId="2239"/>
        </pc:sldMkLst>
        <pc:spChg chg="mod">
          <ac:chgData name="Hyechurn Jang" userId="a88eaa53836088be" providerId="LiveId" clId="{8EB8E61F-5194-404A-A8C3-B64FD4999A02}" dt="2025-04-16T03:24:41.793" v="7616" actId="20577"/>
          <ac:spMkLst>
            <pc:docMk/>
            <pc:sldMk cId="682335277" sldId="2239"/>
            <ac:spMk id="2" creationId="{BAC284A8-628C-92A5-0F85-2BE03F7AADB3}"/>
          </ac:spMkLst>
        </pc:spChg>
        <pc:spChg chg="add mod">
          <ac:chgData name="Hyechurn Jang" userId="a88eaa53836088be" providerId="LiveId" clId="{8EB8E61F-5194-404A-A8C3-B64FD4999A02}" dt="2025-04-16T03:23:43.524" v="7595" actId="1076"/>
          <ac:spMkLst>
            <pc:docMk/>
            <pc:sldMk cId="682335277" sldId="2239"/>
            <ac:spMk id="3" creationId="{1110016B-69E2-8AA0-D6AB-F5E26F890F66}"/>
          </ac:spMkLst>
        </pc:spChg>
        <pc:picChg chg="del">
          <ac:chgData name="Hyechurn Jang" userId="a88eaa53836088be" providerId="LiveId" clId="{8EB8E61F-5194-404A-A8C3-B64FD4999A02}" dt="2025-04-16T00:28:07.444" v="4692" actId="478"/>
          <ac:picMkLst>
            <pc:docMk/>
            <pc:sldMk cId="682335277" sldId="2239"/>
            <ac:picMk id="5" creationId="{4EE38435-3731-CE2C-064F-DB500C39F5CB}"/>
          </ac:picMkLst>
        </pc:picChg>
        <pc:picChg chg="del">
          <ac:chgData name="Hyechurn Jang" userId="a88eaa53836088be" providerId="LiveId" clId="{8EB8E61F-5194-404A-A8C3-B64FD4999A02}" dt="2025-04-16T00:28:07.151" v="4691" actId="478"/>
          <ac:picMkLst>
            <pc:docMk/>
            <pc:sldMk cId="682335277" sldId="2239"/>
            <ac:picMk id="17" creationId="{D875DB1B-0256-7E2E-7617-7E7FF5FA847A}"/>
          </ac:picMkLst>
        </pc:picChg>
        <pc:picChg chg="mod">
          <ac:chgData name="Hyechurn Jang" userId="a88eaa53836088be" providerId="LiveId" clId="{8EB8E61F-5194-404A-A8C3-B64FD4999A02}" dt="2025-04-16T00:28:08.663" v="4693" actId="12788"/>
          <ac:picMkLst>
            <pc:docMk/>
            <pc:sldMk cId="682335277" sldId="2239"/>
            <ac:picMk id="19" creationId="{280DD1E0-76C4-291C-4E29-E48B69D36A8F}"/>
          </ac:picMkLst>
        </pc:picChg>
      </pc:sldChg>
      <pc:sldChg chg="modSp add del mod">
        <pc:chgData name="Hyechurn Jang" userId="a88eaa53836088be" providerId="LiveId" clId="{8EB8E61F-5194-404A-A8C3-B64FD4999A02}" dt="2025-04-16T00:27:37.409" v="4682" actId="47"/>
        <pc:sldMkLst>
          <pc:docMk/>
          <pc:sldMk cId="3001239436" sldId="2239"/>
        </pc:sldMkLst>
        <pc:spChg chg="mod">
          <ac:chgData name="Hyechurn Jang" userId="a88eaa53836088be" providerId="LiveId" clId="{8EB8E61F-5194-404A-A8C3-B64FD4999A02}" dt="2025-04-16T00:26:01.341" v="4614"/>
          <ac:spMkLst>
            <pc:docMk/>
            <pc:sldMk cId="3001239436" sldId="2239"/>
            <ac:spMk id="2" creationId="{AEEE969E-9FBF-E1C1-2F25-EE7BA1F89B13}"/>
          </ac:spMkLst>
        </pc:spChg>
      </pc:sldChg>
      <pc:sldChg chg="delSp modSp add mod">
        <pc:chgData name="Hyechurn Jang" userId="a88eaa53836088be" providerId="LiveId" clId="{8EB8E61F-5194-404A-A8C3-B64FD4999A02}" dt="2025-04-16T03:24:44.669" v="7617"/>
        <pc:sldMkLst>
          <pc:docMk/>
          <pc:sldMk cId="356939207" sldId="2240"/>
        </pc:sldMkLst>
        <pc:spChg chg="mod">
          <ac:chgData name="Hyechurn Jang" userId="a88eaa53836088be" providerId="LiveId" clId="{8EB8E61F-5194-404A-A8C3-B64FD4999A02}" dt="2025-04-16T03:24:44.669" v="7617"/>
          <ac:spMkLst>
            <pc:docMk/>
            <pc:sldMk cId="356939207" sldId="2240"/>
            <ac:spMk id="2" creationId="{77356C1E-20B7-3920-655A-2BBB47925AF1}"/>
          </ac:spMkLst>
        </pc:spChg>
        <pc:picChg chg="mod">
          <ac:chgData name="Hyechurn Jang" userId="a88eaa53836088be" providerId="LiveId" clId="{8EB8E61F-5194-404A-A8C3-B64FD4999A02}" dt="2025-04-16T00:28:12.919" v="4695" actId="12788"/>
          <ac:picMkLst>
            <pc:docMk/>
            <pc:sldMk cId="356939207" sldId="2240"/>
            <ac:picMk id="5" creationId="{9BC8E09A-D8C3-F46D-7DFD-D114CD399EA4}"/>
          </ac:picMkLst>
        </pc:picChg>
        <pc:picChg chg="del">
          <ac:chgData name="Hyechurn Jang" userId="a88eaa53836088be" providerId="LiveId" clId="{8EB8E61F-5194-404A-A8C3-B64FD4999A02}" dt="2025-04-16T00:28:11.117" v="4694" actId="478"/>
          <ac:picMkLst>
            <pc:docMk/>
            <pc:sldMk cId="356939207" sldId="2240"/>
            <ac:picMk id="17" creationId="{B52A9618-A5CD-04A0-CED1-8545BE2FEF48}"/>
          </ac:picMkLst>
        </pc:picChg>
        <pc:picChg chg="del">
          <ac:chgData name="Hyechurn Jang" userId="a88eaa53836088be" providerId="LiveId" clId="{8EB8E61F-5194-404A-A8C3-B64FD4999A02}" dt="2025-04-16T00:28:11.117" v="4694" actId="478"/>
          <ac:picMkLst>
            <pc:docMk/>
            <pc:sldMk cId="356939207" sldId="2240"/>
            <ac:picMk id="19" creationId="{78B5A041-71A1-0555-69A6-3CB4E67BA7AA}"/>
          </ac:picMkLst>
        </pc:picChg>
      </pc:sldChg>
      <pc:sldChg chg="modSp add del mod">
        <pc:chgData name="Hyechurn Jang" userId="a88eaa53836088be" providerId="LiveId" clId="{8EB8E61F-5194-404A-A8C3-B64FD4999A02}" dt="2025-04-16T00:27:37.409" v="4682" actId="47"/>
        <pc:sldMkLst>
          <pc:docMk/>
          <pc:sldMk cId="3466768562" sldId="2240"/>
        </pc:sldMkLst>
        <pc:spChg chg="mod">
          <ac:chgData name="Hyechurn Jang" userId="a88eaa53836088be" providerId="LiveId" clId="{8EB8E61F-5194-404A-A8C3-B64FD4999A02}" dt="2025-04-16T00:26:02.982" v="4615"/>
          <ac:spMkLst>
            <pc:docMk/>
            <pc:sldMk cId="3466768562" sldId="2240"/>
            <ac:spMk id="2" creationId="{8C81698F-56C6-374C-7872-79A47C0111A3}"/>
          </ac:spMkLst>
        </pc:spChg>
        <pc:picChg chg="mod">
          <ac:chgData name="Hyechurn Jang" userId="a88eaa53836088be" providerId="LiveId" clId="{8EB8E61F-5194-404A-A8C3-B64FD4999A02}" dt="2025-04-16T00:24:16.173" v="4522" actId="1076"/>
          <ac:picMkLst>
            <pc:docMk/>
            <pc:sldMk cId="3466768562" sldId="2240"/>
            <ac:picMk id="5" creationId="{6E3AA544-6052-FF05-3EA2-A96872AD23E2}"/>
          </ac:picMkLst>
        </pc:picChg>
        <pc:picChg chg="mod">
          <ac:chgData name="Hyechurn Jang" userId="a88eaa53836088be" providerId="LiveId" clId="{8EB8E61F-5194-404A-A8C3-B64FD4999A02}" dt="2025-04-16T00:24:17.212" v="4523" actId="1076"/>
          <ac:picMkLst>
            <pc:docMk/>
            <pc:sldMk cId="3466768562" sldId="2240"/>
            <ac:picMk id="7" creationId="{8D928712-91D0-32BC-7E7C-1048DA78C407}"/>
          </ac:picMkLst>
        </pc:picChg>
      </pc:sldChg>
      <pc:sldChg chg="addSp modSp add mod ord">
        <pc:chgData name="Hyechurn Jang" userId="a88eaa53836088be" providerId="LiveId" clId="{8EB8E61F-5194-404A-A8C3-B64FD4999A02}" dt="2025-04-16T03:42:04.054" v="8936" actId="12788"/>
        <pc:sldMkLst>
          <pc:docMk/>
          <pc:sldMk cId="263837919" sldId="2241"/>
        </pc:sldMkLst>
        <pc:spChg chg="mod">
          <ac:chgData name="Hyechurn Jang" userId="a88eaa53836088be" providerId="LiveId" clId="{8EB8E61F-5194-404A-A8C3-B64FD4999A02}" dt="2025-04-16T03:42:02.171" v="8935" actId="164"/>
          <ac:spMkLst>
            <pc:docMk/>
            <pc:sldMk cId="263837919" sldId="2241"/>
            <ac:spMk id="3" creationId="{3C7A51A9-72F7-1F3E-BD08-29AFA84FACC9}"/>
          </ac:spMkLst>
        </pc:spChg>
        <pc:spChg chg="add mod">
          <ac:chgData name="Hyechurn Jang" userId="a88eaa53836088be" providerId="LiveId" clId="{8EB8E61F-5194-404A-A8C3-B64FD4999A02}" dt="2025-04-16T03:42:02.171" v="8935" actId="164"/>
          <ac:spMkLst>
            <pc:docMk/>
            <pc:sldMk cId="263837919" sldId="2241"/>
            <ac:spMk id="4" creationId="{FC166E28-41B7-00B0-77F9-8EE94E973220}"/>
          </ac:spMkLst>
        </pc:spChg>
        <pc:grpChg chg="add mod">
          <ac:chgData name="Hyechurn Jang" userId="a88eaa53836088be" providerId="LiveId" clId="{8EB8E61F-5194-404A-A8C3-B64FD4999A02}" dt="2025-04-16T03:42:04.054" v="8936" actId="12788"/>
          <ac:grpSpMkLst>
            <pc:docMk/>
            <pc:sldMk cId="263837919" sldId="2241"/>
            <ac:grpSpMk id="5" creationId="{4187AF11-BBFD-577D-7556-810E1F829FAE}"/>
          </ac:grpSpMkLst>
        </pc:grpChg>
      </pc:sldChg>
      <pc:sldChg chg="addSp delSp modSp add mod">
        <pc:chgData name="Hyechurn Jang" userId="a88eaa53836088be" providerId="LiveId" clId="{8EB8E61F-5194-404A-A8C3-B64FD4999A02}" dt="2025-04-16T03:36:20.361" v="7961" actId="1076"/>
        <pc:sldMkLst>
          <pc:docMk/>
          <pc:sldMk cId="417090530" sldId="2242"/>
        </pc:sldMkLst>
        <pc:spChg chg="mod">
          <ac:chgData name="Hyechurn Jang" userId="a88eaa53836088be" providerId="LiveId" clId="{8EB8E61F-5194-404A-A8C3-B64FD4999A02}" dt="2025-04-16T02:49:14.704" v="6730" actId="20577"/>
          <ac:spMkLst>
            <pc:docMk/>
            <pc:sldMk cId="417090530" sldId="2242"/>
            <ac:spMk id="2" creationId="{885C2E86-DB12-E7D6-D2D9-57311B59A0E7}"/>
          </ac:spMkLst>
        </pc:spChg>
        <pc:spChg chg="add mod">
          <ac:chgData name="Hyechurn Jang" userId="a88eaa53836088be" providerId="LiveId" clId="{8EB8E61F-5194-404A-A8C3-B64FD4999A02}" dt="2025-04-16T03:36:05.729" v="7954" actId="14100"/>
          <ac:spMkLst>
            <pc:docMk/>
            <pc:sldMk cId="417090530" sldId="2242"/>
            <ac:spMk id="5" creationId="{AEC9A57D-8EF4-9BB8-BBF4-01CEAC528D96}"/>
          </ac:spMkLst>
        </pc:spChg>
        <pc:spChg chg="add mod">
          <ac:chgData name="Hyechurn Jang" userId="a88eaa53836088be" providerId="LiveId" clId="{8EB8E61F-5194-404A-A8C3-B64FD4999A02}" dt="2025-04-16T03:36:12.311" v="7957" actId="14100"/>
          <ac:spMkLst>
            <pc:docMk/>
            <pc:sldMk cId="417090530" sldId="2242"/>
            <ac:spMk id="6" creationId="{1B851F10-FE8A-EAD7-A747-EE932B55CEF6}"/>
          </ac:spMkLst>
        </pc:spChg>
        <pc:spChg chg="add mod">
          <ac:chgData name="Hyechurn Jang" userId="a88eaa53836088be" providerId="LiveId" clId="{8EB8E61F-5194-404A-A8C3-B64FD4999A02}" dt="2025-04-16T03:36:20.361" v="7961" actId="1076"/>
          <ac:spMkLst>
            <pc:docMk/>
            <pc:sldMk cId="417090530" sldId="2242"/>
            <ac:spMk id="7" creationId="{5500FF10-C7CE-EDDC-5CDA-DB421C23E54C}"/>
          </ac:spMkLst>
        </pc:spChg>
        <pc:picChg chg="add mod">
          <ac:chgData name="Hyechurn Jang" userId="a88eaa53836088be" providerId="LiveId" clId="{8EB8E61F-5194-404A-A8C3-B64FD4999A02}" dt="2025-04-16T03:35:58.391" v="7952" actId="1076"/>
          <ac:picMkLst>
            <pc:docMk/>
            <pc:sldMk cId="417090530" sldId="2242"/>
            <ac:picMk id="3" creationId="{F670FAF2-2DA8-A2BF-2116-983D959F26A6}"/>
          </ac:picMkLst>
        </pc:picChg>
        <pc:picChg chg="del mod">
          <ac:chgData name="Hyechurn Jang" userId="a88eaa53836088be" providerId="LiveId" clId="{8EB8E61F-5194-404A-A8C3-B64FD4999A02}" dt="2025-04-16T02:48:52.001" v="6681" actId="478"/>
          <ac:picMkLst>
            <pc:docMk/>
            <pc:sldMk cId="417090530" sldId="2242"/>
            <ac:picMk id="4" creationId="{78DDFA6F-2410-E180-0E67-E60CA2739CEE}"/>
          </ac:picMkLst>
        </pc:picChg>
      </pc:sldChg>
      <pc:sldChg chg="addSp delSp modSp add mod">
        <pc:chgData name="Hyechurn Jang" userId="a88eaa53836088be" providerId="LiveId" clId="{8EB8E61F-5194-404A-A8C3-B64FD4999A02}" dt="2025-04-16T02:50:08.773" v="6740" actId="478"/>
        <pc:sldMkLst>
          <pc:docMk/>
          <pc:sldMk cId="1548385043" sldId="2243"/>
        </pc:sldMkLst>
        <pc:spChg chg="mod">
          <ac:chgData name="Hyechurn Jang" userId="a88eaa53836088be" providerId="LiveId" clId="{8EB8E61F-5194-404A-A8C3-B64FD4999A02}" dt="2025-04-16T02:49:18.971" v="6731"/>
          <ac:spMkLst>
            <pc:docMk/>
            <pc:sldMk cId="1548385043" sldId="2243"/>
            <ac:spMk id="2" creationId="{B83D0D31-7F37-FBB9-5840-87BA09F067C7}"/>
          </ac:spMkLst>
        </pc:spChg>
        <pc:picChg chg="del">
          <ac:chgData name="Hyechurn Jang" userId="a88eaa53836088be" providerId="LiveId" clId="{8EB8E61F-5194-404A-A8C3-B64FD4999A02}" dt="2025-04-16T02:49:00.379" v="6682" actId="478"/>
          <ac:picMkLst>
            <pc:docMk/>
            <pc:sldMk cId="1548385043" sldId="2243"/>
            <ac:picMk id="4" creationId="{29258800-0DB2-AC86-09ED-FA2C366DF0FA}"/>
          </ac:picMkLst>
        </pc:picChg>
        <pc:picChg chg="add mod">
          <ac:chgData name="Hyechurn Jang" userId="a88eaa53836088be" providerId="LiveId" clId="{8EB8E61F-5194-404A-A8C3-B64FD4999A02}" dt="2025-04-16T02:50:07.353" v="6739" actId="12788"/>
          <ac:picMkLst>
            <pc:docMk/>
            <pc:sldMk cId="1548385043" sldId="2243"/>
            <ac:picMk id="5" creationId="{3A0AF409-3569-A65D-62BF-5E1D61FE3FC5}"/>
          </ac:picMkLst>
        </pc:picChg>
        <pc:picChg chg="add del mod ord">
          <ac:chgData name="Hyechurn Jang" userId="a88eaa53836088be" providerId="LiveId" clId="{8EB8E61F-5194-404A-A8C3-B64FD4999A02}" dt="2025-04-16T02:50:08.773" v="6740" actId="478"/>
          <ac:picMkLst>
            <pc:docMk/>
            <pc:sldMk cId="1548385043" sldId="2243"/>
            <ac:picMk id="6" creationId="{24984677-3F02-22A7-5709-BC56F561684E}"/>
          </ac:picMkLst>
        </pc:picChg>
      </pc:sldChg>
      <pc:sldChg chg="modSp add mod ord">
        <pc:chgData name="Hyechurn Jang" userId="a88eaa53836088be" providerId="LiveId" clId="{8EB8E61F-5194-404A-A8C3-B64FD4999A02}" dt="2025-04-16T02:55:14.259" v="6797" actId="20577"/>
        <pc:sldMkLst>
          <pc:docMk/>
          <pc:sldMk cId="1953305924" sldId="2244"/>
        </pc:sldMkLst>
        <pc:spChg chg="mod">
          <ac:chgData name="Hyechurn Jang" userId="a88eaa53836088be" providerId="LiveId" clId="{8EB8E61F-5194-404A-A8C3-B64FD4999A02}" dt="2025-04-16T02:55:14.259" v="6797" actId="20577"/>
          <ac:spMkLst>
            <pc:docMk/>
            <pc:sldMk cId="1953305924" sldId="2244"/>
            <ac:spMk id="3" creationId="{84F202D8-BFC3-C19A-EE77-6712F4D070D2}"/>
          </ac:spMkLst>
        </pc:spChg>
      </pc:sldChg>
      <pc:sldChg chg="add del">
        <pc:chgData name="Hyechurn Jang" userId="a88eaa53836088be" providerId="LiveId" clId="{8EB8E61F-5194-404A-A8C3-B64FD4999A02}" dt="2025-04-16T02:55:04.518" v="6779"/>
        <pc:sldMkLst>
          <pc:docMk/>
          <pc:sldMk cId="2431120761" sldId="2244"/>
        </pc:sldMkLst>
      </pc:sldChg>
      <pc:sldChg chg="add">
        <pc:chgData name="Hyechurn Jang" userId="a88eaa53836088be" providerId="LiveId" clId="{8EB8E61F-5194-404A-A8C3-B64FD4999A02}" dt="2025-04-16T03:46:52.451" v="9313"/>
        <pc:sldMkLst>
          <pc:docMk/>
          <pc:sldMk cId="2011442320" sldId="2245"/>
        </pc:sldMkLst>
      </pc:sldChg>
      <pc:sldChg chg="add">
        <pc:chgData name="Hyechurn Jang" userId="a88eaa53836088be" providerId="LiveId" clId="{8EB8E61F-5194-404A-A8C3-B64FD4999A02}" dt="2025-04-16T03:47:15.824" v="9361"/>
        <pc:sldMkLst>
          <pc:docMk/>
          <pc:sldMk cId="1052625230" sldId="2246"/>
        </pc:sldMkLst>
      </pc:sldChg>
      <pc:sldChg chg="addSp delSp modSp add mod ord">
        <pc:chgData name="Hyechurn Jang" userId="a88eaa53836088be" providerId="LiveId" clId="{8EB8E61F-5194-404A-A8C3-B64FD4999A02}" dt="2025-04-16T03:50:33.979" v="9519"/>
        <pc:sldMkLst>
          <pc:docMk/>
          <pc:sldMk cId="2589221156" sldId="2247"/>
        </pc:sldMkLst>
        <pc:spChg chg="mod">
          <ac:chgData name="Hyechurn Jang" userId="a88eaa53836088be" providerId="LiveId" clId="{8EB8E61F-5194-404A-A8C3-B64FD4999A02}" dt="2025-04-16T03:50:29.931" v="9515" actId="20577"/>
          <ac:spMkLst>
            <pc:docMk/>
            <pc:sldMk cId="2589221156" sldId="2247"/>
            <ac:spMk id="2" creationId="{5EBD093B-C4C1-971E-A37F-E0B59CBB790F}"/>
          </ac:spMkLst>
        </pc:spChg>
        <pc:spChg chg="add mod">
          <ac:chgData name="Hyechurn Jang" userId="a88eaa53836088be" providerId="LiveId" clId="{8EB8E61F-5194-404A-A8C3-B64FD4999A02}" dt="2025-04-16T03:49:34.720" v="9436"/>
          <ac:spMkLst>
            <pc:docMk/>
            <pc:sldMk cId="2589221156" sldId="2247"/>
            <ac:spMk id="4" creationId="{2B5B0545-A6C4-D8AF-E3D3-863D48732BA6}"/>
          </ac:spMkLst>
        </pc:spChg>
        <pc:spChg chg="mod">
          <ac:chgData name="Hyechurn Jang" userId="a88eaa53836088be" providerId="LiveId" clId="{8EB8E61F-5194-404A-A8C3-B64FD4999A02}" dt="2025-04-16T03:49:39.337" v="9448" actId="20577"/>
          <ac:spMkLst>
            <pc:docMk/>
            <pc:sldMk cId="2589221156" sldId="2247"/>
            <ac:spMk id="12" creationId="{FE58EC88-BEF5-0148-F88D-8DA3C1532B2F}"/>
          </ac:spMkLst>
        </pc:spChg>
        <pc:spChg chg="add mod">
          <ac:chgData name="Hyechurn Jang" userId="a88eaa53836088be" providerId="LiveId" clId="{8EB8E61F-5194-404A-A8C3-B64FD4999A02}" dt="2025-04-16T03:49:34.720" v="9436"/>
          <ac:spMkLst>
            <pc:docMk/>
            <pc:sldMk cId="2589221156" sldId="2247"/>
            <ac:spMk id="14" creationId="{C610D9E0-F740-3E3B-EE53-4C56BC5252A4}"/>
          </ac:spMkLst>
        </pc:spChg>
        <pc:spChg chg="add mod">
          <ac:chgData name="Hyechurn Jang" userId="a88eaa53836088be" providerId="LiveId" clId="{8EB8E61F-5194-404A-A8C3-B64FD4999A02}" dt="2025-04-16T03:49:34.720" v="9436"/>
          <ac:spMkLst>
            <pc:docMk/>
            <pc:sldMk cId="2589221156" sldId="2247"/>
            <ac:spMk id="17" creationId="{219E026E-910B-C97E-F893-71F1A2E23E0A}"/>
          </ac:spMkLst>
        </pc:spChg>
        <pc:spChg chg="add mod">
          <ac:chgData name="Hyechurn Jang" userId="a88eaa53836088be" providerId="LiveId" clId="{8EB8E61F-5194-404A-A8C3-B64FD4999A02}" dt="2025-04-16T03:49:34.720" v="9436"/>
          <ac:spMkLst>
            <pc:docMk/>
            <pc:sldMk cId="2589221156" sldId="2247"/>
            <ac:spMk id="18" creationId="{B7C07A65-012E-70C5-10C5-81AA50D6AA88}"/>
          </ac:spMkLst>
        </pc:spChg>
        <pc:spChg chg="mod">
          <ac:chgData name="Hyechurn Jang" userId="a88eaa53836088be" providerId="LiveId" clId="{8EB8E61F-5194-404A-A8C3-B64FD4999A02}" dt="2025-04-16T03:49:34.720" v="9436"/>
          <ac:spMkLst>
            <pc:docMk/>
            <pc:sldMk cId="2589221156" sldId="2247"/>
            <ac:spMk id="36" creationId="{B0AA0D4A-6B1C-4350-31EB-8EE32E67A7D7}"/>
          </ac:spMkLst>
        </pc:spChg>
        <pc:spChg chg="add mod">
          <ac:chgData name="Hyechurn Jang" userId="a88eaa53836088be" providerId="LiveId" clId="{8EB8E61F-5194-404A-A8C3-B64FD4999A02}" dt="2025-04-16T03:49:34.720" v="9436"/>
          <ac:spMkLst>
            <pc:docMk/>
            <pc:sldMk cId="2589221156" sldId="2247"/>
            <ac:spMk id="42" creationId="{2EFC7265-C2BE-69C6-6A60-9F1151A19AC4}"/>
          </ac:spMkLst>
        </pc:spChg>
        <pc:spChg chg="add mod">
          <ac:chgData name="Hyechurn Jang" userId="a88eaa53836088be" providerId="LiveId" clId="{8EB8E61F-5194-404A-A8C3-B64FD4999A02}" dt="2025-04-16T03:49:34.720" v="9436"/>
          <ac:spMkLst>
            <pc:docMk/>
            <pc:sldMk cId="2589221156" sldId="2247"/>
            <ac:spMk id="43" creationId="{BB111A8C-437C-D095-9189-4B98405E787D}"/>
          </ac:spMkLst>
        </pc:spChg>
        <pc:spChg chg="add mod">
          <ac:chgData name="Hyechurn Jang" userId="a88eaa53836088be" providerId="LiveId" clId="{8EB8E61F-5194-404A-A8C3-B64FD4999A02}" dt="2025-04-16T03:49:34.720" v="9436"/>
          <ac:spMkLst>
            <pc:docMk/>
            <pc:sldMk cId="2589221156" sldId="2247"/>
            <ac:spMk id="47" creationId="{F4B38B31-8AA9-A850-C6F0-A32BAD7453B7}"/>
          </ac:spMkLst>
        </pc:spChg>
        <pc:spChg chg="add mod">
          <ac:chgData name="Hyechurn Jang" userId="a88eaa53836088be" providerId="LiveId" clId="{8EB8E61F-5194-404A-A8C3-B64FD4999A02}" dt="2025-04-16T03:49:34.720" v="9436"/>
          <ac:spMkLst>
            <pc:docMk/>
            <pc:sldMk cId="2589221156" sldId="2247"/>
            <ac:spMk id="63" creationId="{F170A586-618D-6B14-38B2-1D950AF2922F}"/>
          </ac:spMkLst>
        </pc:spChg>
        <pc:spChg chg="add mod">
          <ac:chgData name="Hyechurn Jang" userId="a88eaa53836088be" providerId="LiveId" clId="{8EB8E61F-5194-404A-A8C3-B64FD4999A02}" dt="2025-04-16T03:49:51.701" v="9458" actId="14100"/>
          <ac:spMkLst>
            <pc:docMk/>
            <pc:sldMk cId="2589221156" sldId="2247"/>
            <ac:spMk id="75" creationId="{54CEDEA9-FA5C-AFBD-CD2E-16DDFDAF52F0}"/>
          </ac:spMkLst>
        </pc:spChg>
        <pc:picChg chg="del">
          <ac:chgData name="Hyechurn Jang" userId="a88eaa53836088be" providerId="LiveId" clId="{8EB8E61F-5194-404A-A8C3-B64FD4999A02}" dt="2025-04-16T03:49:27.520" v="9435" actId="478"/>
          <ac:picMkLst>
            <pc:docMk/>
            <pc:sldMk cId="2589221156" sldId="2247"/>
            <ac:picMk id="9" creationId="{5AAA9685-8193-E6BC-C722-BF8BA102B2CA}"/>
          </ac:picMkLst>
        </pc:picChg>
      </pc:sldChg>
    </pc:docChg>
  </pc:docChgLst>
  <pc:docChgLst>
    <pc:chgData name="Hyechurn Jang" userId="a88eaa53836088be" providerId="LiveId" clId="{5E8CAA8A-384F-4206-A029-78F8ACACA1AC}"/>
    <pc:docChg chg="modSld sldOrd">
      <pc:chgData name="Hyechurn Jang" userId="a88eaa53836088be" providerId="LiveId" clId="{5E8CAA8A-384F-4206-A029-78F8ACACA1AC}" dt="2025-04-16T03:58:38.238" v="12" actId="20577"/>
      <pc:docMkLst>
        <pc:docMk/>
      </pc:docMkLst>
      <pc:sldChg chg="modSp mod ord">
        <pc:chgData name="Hyechurn Jang" userId="a88eaa53836088be" providerId="LiveId" clId="{5E8CAA8A-384F-4206-A029-78F8ACACA1AC}" dt="2025-04-16T03:58:38.238" v="12" actId="20577"/>
        <pc:sldMkLst>
          <pc:docMk/>
          <pc:sldMk cId="477550953" sldId="2121"/>
        </pc:sldMkLst>
        <pc:spChg chg="mod">
          <ac:chgData name="Hyechurn Jang" userId="a88eaa53836088be" providerId="LiveId" clId="{5E8CAA8A-384F-4206-A029-78F8ACACA1AC}" dt="2025-04-16T03:58:38.238" v="12" actId="20577"/>
          <ac:spMkLst>
            <pc:docMk/>
            <pc:sldMk cId="477550953" sldId="2121"/>
            <ac:spMk id="3" creationId="{D5658723-87A3-ED06-D5DC-85F20FC6D6C7}"/>
          </ac:spMkLst>
        </pc:spChg>
      </pc:sldChg>
      <pc:sldChg chg="ord">
        <pc:chgData name="Hyechurn Jang" userId="a88eaa53836088be" providerId="LiveId" clId="{5E8CAA8A-384F-4206-A029-78F8ACACA1AC}" dt="2025-04-16T03:58:16.286" v="1"/>
        <pc:sldMkLst>
          <pc:docMk/>
          <pc:sldMk cId="4214443520" sldId="2172"/>
        </pc:sldMkLst>
      </pc:sldChg>
      <pc:sldChg chg="ord">
        <pc:chgData name="Hyechurn Jang" userId="a88eaa53836088be" providerId="LiveId" clId="{5E8CAA8A-384F-4206-A029-78F8ACACA1AC}" dt="2025-04-16T03:58:16.286" v="1"/>
        <pc:sldMkLst>
          <pc:docMk/>
          <pc:sldMk cId="3562095747" sldId="2206"/>
        </pc:sldMkLst>
      </pc:sldChg>
      <pc:sldChg chg="ord">
        <pc:chgData name="Hyechurn Jang" userId="a88eaa53836088be" providerId="LiveId" clId="{5E8CAA8A-384F-4206-A029-78F8ACACA1AC}" dt="2025-04-16T03:58:16.286" v="1"/>
        <pc:sldMkLst>
          <pc:docMk/>
          <pc:sldMk cId="2589221156" sldId="2247"/>
        </pc:sldMkLst>
      </pc:sldChg>
    </pc:docChg>
  </pc:docChgLst>
  <pc:docChgLst>
    <pc:chgData name="Hyechurn Jang" userId="a88eaa53836088be" providerId="LiveId" clId="{FAB5EB90-93FB-47FB-AA22-D7CDE872BFC3}"/>
    <pc:docChg chg="undo redo custSel addSld delSld modSld sldOrd delSection modSection">
      <pc:chgData name="Hyechurn Jang" userId="a88eaa53836088be" providerId="LiveId" clId="{FAB5EB90-93FB-47FB-AA22-D7CDE872BFC3}" dt="2025-04-04T04:24:52.868" v="39526" actId="20577"/>
      <pc:docMkLst>
        <pc:docMk/>
      </pc:docMkLst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4251014100" sldId="265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3741658344" sldId="266"/>
        </pc:sldMkLst>
      </pc:sldChg>
      <pc:sldChg chg="del">
        <pc:chgData name="Hyechurn Jang" userId="a88eaa53836088be" providerId="LiveId" clId="{FAB5EB90-93FB-47FB-AA22-D7CDE872BFC3}" dt="2025-03-30T13:08:36.757" v="21358" actId="18676"/>
        <pc:sldMkLst>
          <pc:docMk/>
          <pc:sldMk cId="3258159899" sldId="269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206895108" sldId="271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4227286397" sldId="272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3682283954" sldId="273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2602718977" sldId="274"/>
        </pc:sldMkLst>
      </pc:sldChg>
      <pc:sldChg chg="addSp modSp mod ord">
        <pc:chgData name="Hyechurn Jang" userId="a88eaa53836088be" providerId="LiveId" clId="{FAB5EB90-93FB-47FB-AA22-D7CDE872BFC3}" dt="2025-04-04T04:24:52.868" v="39526" actId="20577"/>
        <pc:sldMkLst>
          <pc:docMk/>
          <pc:sldMk cId="274995859" sldId="275"/>
        </pc:sldMkLst>
        <pc:spChg chg="add mod">
          <ac:chgData name="Hyechurn Jang" userId="a88eaa53836088be" providerId="LiveId" clId="{FAB5EB90-93FB-47FB-AA22-D7CDE872BFC3}" dt="2025-04-04T04:24:52.868" v="39526" actId="20577"/>
          <ac:spMkLst>
            <pc:docMk/>
            <pc:sldMk cId="274995859" sldId="275"/>
            <ac:spMk id="3" creationId="{9587DE50-3824-074E-1146-5634F3A2AEA7}"/>
          </ac:spMkLst>
        </pc:spChg>
        <pc:spChg chg="mod">
          <ac:chgData name="Hyechurn Jang" userId="a88eaa53836088be" providerId="LiveId" clId="{FAB5EB90-93FB-47FB-AA22-D7CDE872BFC3}" dt="2025-03-30T13:08:46.277" v="21383" actId="20577"/>
          <ac:spMkLst>
            <pc:docMk/>
            <pc:sldMk cId="274995859" sldId="275"/>
            <ac:spMk id="5" creationId="{6E32CA61-7C0F-1DEE-F1C2-A62CD0E1BFE2}"/>
          </ac:spMkLst>
        </pc:spChg>
        <pc:picChg chg="add mod">
          <ac:chgData name="Hyechurn Jang" userId="a88eaa53836088be" providerId="LiveId" clId="{FAB5EB90-93FB-47FB-AA22-D7CDE872BFC3}" dt="2025-04-04T04:24:50.307" v="39525"/>
          <ac:picMkLst>
            <pc:docMk/>
            <pc:sldMk cId="274995859" sldId="275"/>
            <ac:picMk id="2" creationId="{3CA56C2A-CAD5-235A-95F2-1D2BDCE7C8F8}"/>
          </ac:picMkLst>
        </pc:picChg>
      </pc:sldChg>
      <pc:sldChg chg="del">
        <pc:chgData name="Hyechurn Jang" userId="a88eaa53836088be" providerId="LiveId" clId="{FAB5EB90-93FB-47FB-AA22-D7CDE872BFC3}" dt="2025-03-30T13:08:13.226" v="21355" actId="18676"/>
        <pc:sldMkLst>
          <pc:docMk/>
          <pc:sldMk cId="1816015367" sldId="276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541405813" sldId="277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652737554" sldId="279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2403381898" sldId="280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1376530780" sldId="282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3018472118" sldId="283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3972555683" sldId="284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4088466370" sldId="2018"/>
        </pc:sldMkLst>
      </pc:sldChg>
      <pc:sldChg chg="del">
        <pc:chgData name="Hyechurn Jang" userId="a88eaa53836088be" providerId="LiveId" clId="{FAB5EB90-93FB-47FB-AA22-D7CDE872BFC3}" dt="2025-03-30T13:08:13.226" v="21355" actId="18676"/>
        <pc:sldMkLst>
          <pc:docMk/>
          <pc:sldMk cId="322497303" sldId="2023"/>
        </pc:sldMkLst>
      </pc:sldChg>
      <pc:sldChg chg="del">
        <pc:chgData name="Hyechurn Jang" userId="a88eaa53836088be" providerId="LiveId" clId="{FAB5EB90-93FB-47FB-AA22-D7CDE872BFC3}" dt="2025-03-30T13:08:13.226" v="21355" actId="18676"/>
        <pc:sldMkLst>
          <pc:docMk/>
          <pc:sldMk cId="252512660" sldId="2024"/>
        </pc:sldMkLst>
      </pc:sldChg>
      <pc:sldChg chg="del">
        <pc:chgData name="Hyechurn Jang" userId="a88eaa53836088be" providerId="LiveId" clId="{FAB5EB90-93FB-47FB-AA22-D7CDE872BFC3}" dt="2025-03-30T13:08:13.226" v="21355" actId="18676"/>
        <pc:sldMkLst>
          <pc:docMk/>
          <pc:sldMk cId="2772904027" sldId="2025"/>
        </pc:sldMkLst>
      </pc:sldChg>
      <pc:sldChg chg="del">
        <pc:chgData name="Hyechurn Jang" userId="a88eaa53836088be" providerId="LiveId" clId="{FAB5EB90-93FB-47FB-AA22-D7CDE872BFC3}" dt="2025-03-30T13:08:13.226" v="21355" actId="18676"/>
        <pc:sldMkLst>
          <pc:docMk/>
          <pc:sldMk cId="833366072" sldId="2026"/>
        </pc:sldMkLst>
      </pc:sldChg>
      <pc:sldChg chg="del">
        <pc:chgData name="Hyechurn Jang" userId="a88eaa53836088be" providerId="LiveId" clId="{FAB5EB90-93FB-47FB-AA22-D7CDE872BFC3}" dt="2025-03-30T13:08:13.226" v="21355" actId="18676"/>
        <pc:sldMkLst>
          <pc:docMk/>
          <pc:sldMk cId="2581423316" sldId="2027"/>
        </pc:sldMkLst>
      </pc:sldChg>
      <pc:sldChg chg="del">
        <pc:chgData name="Hyechurn Jang" userId="a88eaa53836088be" providerId="LiveId" clId="{FAB5EB90-93FB-47FB-AA22-D7CDE872BFC3}" dt="2025-03-30T13:08:13.226" v="21355" actId="18676"/>
        <pc:sldMkLst>
          <pc:docMk/>
          <pc:sldMk cId="2789531598" sldId="2028"/>
        </pc:sldMkLst>
      </pc:sldChg>
      <pc:sldChg chg="del">
        <pc:chgData name="Hyechurn Jang" userId="a88eaa53836088be" providerId="LiveId" clId="{FAB5EB90-93FB-47FB-AA22-D7CDE872BFC3}" dt="2025-03-30T13:08:17.962" v="21356" actId="18676"/>
        <pc:sldMkLst>
          <pc:docMk/>
          <pc:sldMk cId="3878914019" sldId="2030"/>
        </pc:sldMkLst>
      </pc:sldChg>
      <pc:sldChg chg="del">
        <pc:chgData name="Hyechurn Jang" userId="a88eaa53836088be" providerId="LiveId" clId="{FAB5EB90-93FB-47FB-AA22-D7CDE872BFC3}" dt="2025-03-30T13:08:17.962" v="21356" actId="18676"/>
        <pc:sldMkLst>
          <pc:docMk/>
          <pc:sldMk cId="3367383802" sldId="2031"/>
        </pc:sldMkLst>
      </pc:sldChg>
      <pc:sldChg chg="del">
        <pc:chgData name="Hyechurn Jang" userId="a88eaa53836088be" providerId="LiveId" clId="{FAB5EB90-93FB-47FB-AA22-D7CDE872BFC3}" dt="2025-03-30T13:08:17.962" v="21356" actId="18676"/>
        <pc:sldMkLst>
          <pc:docMk/>
          <pc:sldMk cId="3937887704" sldId="2032"/>
        </pc:sldMkLst>
      </pc:sldChg>
      <pc:sldChg chg="del">
        <pc:chgData name="Hyechurn Jang" userId="a88eaa53836088be" providerId="LiveId" clId="{FAB5EB90-93FB-47FB-AA22-D7CDE872BFC3}" dt="2025-03-30T13:08:17.962" v="21356" actId="18676"/>
        <pc:sldMkLst>
          <pc:docMk/>
          <pc:sldMk cId="3535841300" sldId="2033"/>
        </pc:sldMkLst>
      </pc:sldChg>
      <pc:sldChg chg="del">
        <pc:chgData name="Hyechurn Jang" userId="a88eaa53836088be" providerId="LiveId" clId="{FAB5EB90-93FB-47FB-AA22-D7CDE872BFC3}" dt="2025-03-30T13:08:17.962" v="21356" actId="18676"/>
        <pc:sldMkLst>
          <pc:docMk/>
          <pc:sldMk cId="2448171933" sldId="2034"/>
        </pc:sldMkLst>
      </pc:sldChg>
      <pc:sldChg chg="del">
        <pc:chgData name="Hyechurn Jang" userId="a88eaa53836088be" providerId="LiveId" clId="{FAB5EB90-93FB-47FB-AA22-D7CDE872BFC3}" dt="2025-03-30T13:08:17.962" v="21356" actId="18676"/>
        <pc:sldMkLst>
          <pc:docMk/>
          <pc:sldMk cId="3295922441" sldId="2035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1033828961" sldId="2036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2090883804" sldId="2037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646806515" sldId="2038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1427967475" sldId="2039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3368565650" sldId="2040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3878553346" sldId="2041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3439278106" sldId="2042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2305626054" sldId="2043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993569351" sldId="2044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1439362040" sldId="2045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4186445399" sldId="2046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1738991708" sldId="2047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3816955781" sldId="2048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4000382532" sldId="2049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1509629634" sldId="2050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659336861" sldId="2051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1538378362" sldId="2052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2547229523" sldId="2053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1215166517" sldId="2054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2862436411" sldId="2055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2338287607" sldId="2056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3640875236" sldId="2057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715503933" sldId="2058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746700012" sldId="2059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3208176622" sldId="2060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1234063026" sldId="2061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351096852" sldId="2062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151233147" sldId="2063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1164487821" sldId="2064"/>
        </pc:sldMkLst>
      </pc:sldChg>
      <pc:sldChg chg="addSp modSp del mod">
        <pc:chgData name="Hyechurn Jang" userId="a88eaa53836088be" providerId="LiveId" clId="{FAB5EB90-93FB-47FB-AA22-D7CDE872BFC3}" dt="2025-03-30T07:09:12.835" v="4819" actId="47"/>
        <pc:sldMkLst>
          <pc:docMk/>
          <pc:sldMk cId="3851268861" sldId="2065"/>
        </pc:sldMkLst>
      </pc:sldChg>
      <pc:sldChg chg="addSp delSp modSp del mod">
        <pc:chgData name="Hyechurn Jang" userId="a88eaa53836088be" providerId="LiveId" clId="{FAB5EB90-93FB-47FB-AA22-D7CDE872BFC3}" dt="2025-03-30T13:19:21.225" v="21648" actId="47"/>
        <pc:sldMkLst>
          <pc:docMk/>
          <pc:sldMk cId="1241626645" sldId="2066"/>
        </pc:sldMkLst>
      </pc:sldChg>
      <pc:sldChg chg="addSp delSp modSp del mod modNotesTx">
        <pc:chgData name="Hyechurn Jang" userId="a88eaa53836088be" providerId="LiveId" clId="{FAB5EB90-93FB-47FB-AA22-D7CDE872BFC3}" dt="2025-03-30T11:55:51.527" v="17833" actId="47"/>
        <pc:sldMkLst>
          <pc:docMk/>
          <pc:sldMk cId="2235344507" sldId="2067"/>
        </pc:sldMkLst>
      </pc:sldChg>
      <pc:sldChg chg="addSp delSp modSp add del mod">
        <pc:chgData name="Hyechurn Jang" userId="a88eaa53836088be" providerId="LiveId" clId="{FAB5EB90-93FB-47FB-AA22-D7CDE872BFC3}" dt="2025-03-25T08:24:23.397" v="480" actId="47"/>
        <pc:sldMkLst>
          <pc:docMk/>
          <pc:sldMk cId="2777948229" sldId="2068"/>
        </pc:sldMkLst>
      </pc:sldChg>
      <pc:sldChg chg="addSp delSp modSp add del mod ord modNotesTx">
        <pc:chgData name="Hyechurn Jang" userId="a88eaa53836088be" providerId="LiveId" clId="{FAB5EB90-93FB-47FB-AA22-D7CDE872BFC3}" dt="2025-03-30T12:41:28.534" v="21033" actId="47"/>
        <pc:sldMkLst>
          <pc:docMk/>
          <pc:sldMk cId="3720931188" sldId="2069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3610631424" sldId="2070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3040685304" sldId="2071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1945352446" sldId="2072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1863584071" sldId="2073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4103258070" sldId="2074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1651178735" sldId="2075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3593985584" sldId="2076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1649877003" sldId="2077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1210130484" sldId="2078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1613031141" sldId="2079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1473466642" sldId="2080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3566377678" sldId="2081"/>
        </pc:sldMkLst>
      </pc:sldChg>
      <pc:sldChg chg="delSp modSp add del mod">
        <pc:chgData name="Hyechurn Jang" userId="a88eaa53836088be" providerId="LiveId" clId="{FAB5EB90-93FB-47FB-AA22-D7CDE872BFC3}" dt="2025-03-30T04:36:32.565" v="1937" actId="47"/>
        <pc:sldMkLst>
          <pc:docMk/>
          <pc:sldMk cId="558606332" sldId="2082"/>
        </pc:sldMkLst>
      </pc:sldChg>
      <pc:sldChg chg="addSp delSp modSp add del">
        <pc:chgData name="Hyechurn Jang" userId="a88eaa53836088be" providerId="LiveId" clId="{FAB5EB90-93FB-47FB-AA22-D7CDE872BFC3}" dt="2025-03-25T08:24:23.397" v="480" actId="47"/>
        <pc:sldMkLst>
          <pc:docMk/>
          <pc:sldMk cId="2545217290" sldId="2083"/>
        </pc:sldMkLst>
      </pc:sldChg>
      <pc:sldChg chg="addSp delSp modSp add del mod ord modNotesTx">
        <pc:chgData name="Hyechurn Jang" userId="a88eaa53836088be" providerId="LiveId" clId="{FAB5EB90-93FB-47FB-AA22-D7CDE872BFC3}" dt="2025-03-30T12:43:25.477" v="21042" actId="47"/>
        <pc:sldMkLst>
          <pc:docMk/>
          <pc:sldMk cId="40098493" sldId="2084"/>
        </pc:sldMkLst>
      </pc:sldChg>
      <pc:sldChg chg="addSp delSp modSp add del mod ord modNotesTx">
        <pc:chgData name="Hyechurn Jang" userId="a88eaa53836088be" providerId="LiveId" clId="{FAB5EB90-93FB-47FB-AA22-D7CDE872BFC3}" dt="2025-03-30T12:41:44.377" v="21038" actId="47"/>
        <pc:sldMkLst>
          <pc:docMk/>
          <pc:sldMk cId="3629253151" sldId="2085"/>
        </pc:sldMkLst>
      </pc:sldChg>
      <pc:sldChg chg="addSp delSp modSp add del mod ord modNotesTx">
        <pc:chgData name="Hyechurn Jang" userId="a88eaa53836088be" providerId="LiveId" clId="{FAB5EB90-93FB-47FB-AA22-D7CDE872BFC3}" dt="2025-03-30T12:35:21.961" v="20908" actId="47"/>
        <pc:sldMkLst>
          <pc:docMk/>
          <pc:sldMk cId="3000595472" sldId="2086"/>
        </pc:sldMkLst>
      </pc:sldChg>
      <pc:sldChg chg="modSp add del mod">
        <pc:chgData name="Hyechurn Jang" userId="a88eaa53836088be" providerId="LiveId" clId="{FAB5EB90-93FB-47FB-AA22-D7CDE872BFC3}" dt="2025-03-30T13:07:37.719" v="21351" actId="47"/>
        <pc:sldMkLst>
          <pc:docMk/>
          <pc:sldMk cId="3854393717" sldId="2087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2690582732" sldId="2088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1386382083" sldId="2089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1968156262" sldId="2090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2300572270" sldId="2091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1310428557" sldId="2092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3950746591" sldId="2093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1067899992" sldId="2094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199306988" sldId="2095"/>
        </pc:sldMkLst>
      </pc:sldChg>
      <pc:sldChg chg="addSp delSp modSp add del mod ord modNotesTx">
        <pc:chgData name="Hyechurn Jang" userId="a88eaa53836088be" providerId="LiveId" clId="{FAB5EB90-93FB-47FB-AA22-D7CDE872BFC3}" dt="2025-03-30T12:43:41.810" v="21046" actId="47"/>
        <pc:sldMkLst>
          <pc:docMk/>
          <pc:sldMk cId="533335036" sldId="2096"/>
        </pc:sldMkLst>
      </pc:sldChg>
      <pc:sldChg chg="addSp modSp add del mod ord">
        <pc:chgData name="Hyechurn Jang" userId="a88eaa53836088be" providerId="LiveId" clId="{FAB5EB90-93FB-47FB-AA22-D7CDE872BFC3}" dt="2025-03-30T01:59:52.379" v="1719" actId="47"/>
        <pc:sldMkLst>
          <pc:docMk/>
          <pc:sldMk cId="460887547" sldId="2097"/>
        </pc:sldMkLst>
      </pc:sldChg>
      <pc:sldChg chg="add del">
        <pc:chgData name="Hyechurn Jang" userId="a88eaa53836088be" providerId="LiveId" clId="{FAB5EB90-93FB-47FB-AA22-D7CDE872BFC3}" dt="2025-03-25T10:52:08.702" v="1047"/>
        <pc:sldMkLst>
          <pc:docMk/>
          <pc:sldMk cId="1427946875" sldId="2097"/>
        </pc:sldMkLst>
      </pc:sldChg>
      <pc:sldChg chg="add del">
        <pc:chgData name="Hyechurn Jang" userId="a88eaa53836088be" providerId="LiveId" clId="{FAB5EB90-93FB-47FB-AA22-D7CDE872BFC3}" dt="2025-03-25T10:52:14.596" v="1049"/>
        <pc:sldMkLst>
          <pc:docMk/>
          <pc:sldMk cId="3504110538" sldId="2097"/>
        </pc:sldMkLst>
      </pc:sldChg>
      <pc:sldChg chg="addSp delSp modSp add del mod modNotesTx">
        <pc:chgData name="Hyechurn Jang" userId="a88eaa53836088be" providerId="LiveId" clId="{FAB5EB90-93FB-47FB-AA22-D7CDE872BFC3}" dt="2025-03-30T11:52:39.288" v="17526" actId="47"/>
        <pc:sldMkLst>
          <pc:docMk/>
          <pc:sldMk cId="3648942624" sldId="2098"/>
        </pc:sldMkLst>
      </pc:sldChg>
      <pc:sldChg chg="add del">
        <pc:chgData name="Hyechurn Jang" userId="a88eaa53836088be" providerId="LiveId" clId="{FAB5EB90-93FB-47FB-AA22-D7CDE872BFC3}" dt="2025-03-25T10:52:08.459" v="1046"/>
        <pc:sldMkLst>
          <pc:docMk/>
          <pc:sldMk cId="4203918363" sldId="2098"/>
        </pc:sldMkLst>
      </pc:sldChg>
      <pc:sldChg chg="addSp modSp add del mod">
        <pc:chgData name="Hyechurn Jang" userId="a88eaa53836088be" providerId="LiveId" clId="{FAB5EB90-93FB-47FB-AA22-D7CDE872BFC3}" dt="2025-03-30T10:19:33.560" v="11009" actId="47"/>
        <pc:sldMkLst>
          <pc:docMk/>
          <pc:sldMk cId="3304396957" sldId="2099"/>
        </pc:sldMkLst>
      </pc:sldChg>
      <pc:sldChg chg="addSp delSp modSp add del mod modNotesTx">
        <pc:chgData name="Hyechurn Jang" userId="a88eaa53836088be" providerId="LiveId" clId="{FAB5EB90-93FB-47FB-AA22-D7CDE872BFC3}" dt="2025-03-30T11:55:11.579" v="17783" actId="47"/>
        <pc:sldMkLst>
          <pc:docMk/>
          <pc:sldMk cId="1588305910" sldId="2100"/>
        </pc:sldMkLst>
      </pc:sldChg>
      <pc:sldChg chg="new del">
        <pc:chgData name="Hyechurn Jang" userId="a88eaa53836088be" providerId="LiveId" clId="{FAB5EB90-93FB-47FB-AA22-D7CDE872BFC3}" dt="2025-03-25T11:34:24.341" v="1520" actId="47"/>
        <pc:sldMkLst>
          <pc:docMk/>
          <pc:sldMk cId="197812975" sldId="2101"/>
        </pc:sldMkLst>
      </pc:sldChg>
      <pc:sldChg chg="addSp delSp modSp new del mod">
        <pc:chgData name="Hyechurn Jang" userId="a88eaa53836088be" providerId="LiveId" clId="{FAB5EB90-93FB-47FB-AA22-D7CDE872BFC3}" dt="2025-03-30T12:05:15.859" v="18162" actId="47"/>
        <pc:sldMkLst>
          <pc:docMk/>
          <pc:sldMk cId="3623422993" sldId="2101"/>
        </pc:sldMkLst>
      </pc:sldChg>
      <pc:sldChg chg="addSp delSp modSp add del mod">
        <pc:chgData name="Hyechurn Jang" userId="a88eaa53836088be" providerId="LiveId" clId="{FAB5EB90-93FB-47FB-AA22-D7CDE872BFC3}" dt="2025-03-30T04:44:31.994" v="2039" actId="47"/>
        <pc:sldMkLst>
          <pc:docMk/>
          <pc:sldMk cId="720565541" sldId="2102"/>
        </pc:sldMkLst>
      </pc:sldChg>
      <pc:sldChg chg="addSp modSp add del mod modNotesTx">
        <pc:chgData name="Hyechurn Jang" userId="a88eaa53836088be" providerId="LiveId" clId="{FAB5EB90-93FB-47FB-AA22-D7CDE872BFC3}" dt="2025-03-30T11:53:43.514" v="17604" actId="47"/>
        <pc:sldMkLst>
          <pc:docMk/>
          <pc:sldMk cId="715344767" sldId="2103"/>
        </pc:sldMkLst>
      </pc:sldChg>
      <pc:sldChg chg="add del modNotesTx">
        <pc:chgData name="Hyechurn Jang" userId="a88eaa53836088be" providerId="LiveId" clId="{FAB5EB90-93FB-47FB-AA22-D7CDE872BFC3}" dt="2025-03-30T11:52:21.486" v="17520" actId="47"/>
        <pc:sldMkLst>
          <pc:docMk/>
          <pc:sldMk cId="2119493712" sldId="2104"/>
        </pc:sldMkLst>
      </pc:sldChg>
      <pc:sldChg chg="delSp modSp add del mod">
        <pc:chgData name="Hyechurn Jang" userId="a88eaa53836088be" providerId="LiveId" clId="{FAB5EB90-93FB-47FB-AA22-D7CDE872BFC3}" dt="2025-03-30T04:34:06.433" v="1899" actId="47"/>
        <pc:sldMkLst>
          <pc:docMk/>
          <pc:sldMk cId="3299352184" sldId="2104"/>
        </pc:sldMkLst>
      </pc:sldChg>
      <pc:sldChg chg="add del">
        <pc:chgData name="Hyechurn Jang" userId="a88eaa53836088be" providerId="LiveId" clId="{FAB5EB90-93FB-47FB-AA22-D7CDE872BFC3}" dt="2025-03-30T04:42:06.650" v="1949"/>
        <pc:sldMkLst>
          <pc:docMk/>
          <pc:sldMk cId="1561766121" sldId="2105"/>
        </pc:sldMkLst>
      </pc:sldChg>
      <pc:sldChg chg="addSp delSp modSp add del mod ord">
        <pc:chgData name="Hyechurn Jang" userId="a88eaa53836088be" providerId="LiveId" clId="{FAB5EB90-93FB-47FB-AA22-D7CDE872BFC3}" dt="2025-03-30T17:21:29.904" v="33290" actId="47"/>
        <pc:sldMkLst>
          <pc:docMk/>
          <pc:sldMk cId="1981111113" sldId="2105"/>
        </pc:sldMkLst>
      </pc:sldChg>
      <pc:sldChg chg="addSp delSp modSp add del mod modNotesTx">
        <pc:chgData name="Hyechurn Jang" userId="a88eaa53836088be" providerId="LiveId" clId="{FAB5EB90-93FB-47FB-AA22-D7CDE872BFC3}" dt="2025-03-30T12:38:35.167" v="20974" actId="47"/>
        <pc:sldMkLst>
          <pc:docMk/>
          <pc:sldMk cId="3132604967" sldId="2106"/>
        </pc:sldMkLst>
      </pc:sldChg>
      <pc:sldChg chg="addSp delSp modSp add del mod modNotesTx">
        <pc:chgData name="Hyechurn Jang" userId="a88eaa53836088be" providerId="LiveId" clId="{FAB5EB90-93FB-47FB-AA22-D7CDE872BFC3}" dt="2025-03-30T12:36:56.241" v="20924" actId="47"/>
        <pc:sldMkLst>
          <pc:docMk/>
          <pc:sldMk cId="3277227361" sldId="2107"/>
        </pc:sldMkLst>
      </pc:sldChg>
      <pc:sldChg chg="addSp delSp modSp add del mod modNotesTx">
        <pc:chgData name="Hyechurn Jang" userId="a88eaa53836088be" providerId="LiveId" clId="{FAB5EB90-93FB-47FB-AA22-D7CDE872BFC3}" dt="2025-03-30T12:37:19.457" v="20929" actId="47"/>
        <pc:sldMkLst>
          <pc:docMk/>
          <pc:sldMk cId="4163330715" sldId="2108"/>
        </pc:sldMkLst>
      </pc:sldChg>
      <pc:sldChg chg="addSp delSp modSp add mod">
        <pc:chgData name="Hyechurn Jang" userId="a88eaa53836088be" providerId="LiveId" clId="{FAB5EB90-93FB-47FB-AA22-D7CDE872BFC3}" dt="2025-04-04T01:39:25.295" v="37157" actId="478"/>
        <pc:sldMkLst>
          <pc:docMk/>
          <pc:sldMk cId="2897255080" sldId="2109"/>
        </pc:sldMkLst>
        <pc:spChg chg="mod">
          <ac:chgData name="Hyechurn Jang" userId="a88eaa53836088be" providerId="LiveId" clId="{FAB5EB90-93FB-47FB-AA22-D7CDE872BFC3}" dt="2025-04-04T01:39:05.603" v="37154" actId="1076"/>
          <ac:spMkLst>
            <pc:docMk/>
            <pc:sldMk cId="2897255080" sldId="2109"/>
            <ac:spMk id="9" creationId="{36121DF2-5C08-A182-7717-4AFDC8F99DA4}"/>
          </ac:spMkLst>
        </pc:spChg>
        <pc:picChg chg="mod">
          <ac:chgData name="Hyechurn Jang" userId="a88eaa53836088be" providerId="LiveId" clId="{FAB5EB90-93FB-47FB-AA22-D7CDE872BFC3}" dt="2025-04-04T01:39:23.104" v="37156" actId="1076"/>
          <ac:picMkLst>
            <pc:docMk/>
            <pc:sldMk cId="2897255080" sldId="2109"/>
            <ac:picMk id="2" creationId="{1352879C-195F-16FC-FDDD-9B7A745361EC}"/>
          </ac:picMkLst>
        </pc:picChg>
      </pc:sldChg>
      <pc:sldChg chg="new del">
        <pc:chgData name="Hyechurn Jang" userId="a88eaa53836088be" providerId="LiveId" clId="{FAB5EB90-93FB-47FB-AA22-D7CDE872BFC3}" dt="2025-03-30T09:22:14.243" v="7304" actId="680"/>
        <pc:sldMkLst>
          <pc:docMk/>
          <pc:sldMk cId="599828025" sldId="2110"/>
        </pc:sldMkLst>
      </pc:sldChg>
      <pc:sldChg chg="addSp delSp modSp add del mod modNotesTx">
        <pc:chgData name="Hyechurn Jang" userId="a88eaa53836088be" providerId="LiveId" clId="{FAB5EB90-93FB-47FB-AA22-D7CDE872BFC3}" dt="2025-03-30T12:35:38.525" v="20914" actId="47"/>
        <pc:sldMkLst>
          <pc:docMk/>
          <pc:sldMk cId="2865296020" sldId="2110"/>
        </pc:sldMkLst>
      </pc:sldChg>
      <pc:sldChg chg="add del modNotesTx">
        <pc:chgData name="Hyechurn Jang" userId="a88eaa53836088be" providerId="LiveId" clId="{FAB5EB90-93FB-47FB-AA22-D7CDE872BFC3}" dt="2025-03-30T12:36:17.443" v="20919" actId="47"/>
        <pc:sldMkLst>
          <pc:docMk/>
          <pc:sldMk cId="3359907556" sldId="2111"/>
        </pc:sldMkLst>
      </pc:sldChg>
      <pc:sldChg chg="new del">
        <pc:chgData name="Hyechurn Jang" userId="a88eaa53836088be" providerId="LiveId" clId="{FAB5EB90-93FB-47FB-AA22-D7CDE872BFC3}" dt="2025-03-30T11:51:44.592" v="17512" actId="680"/>
        <pc:sldMkLst>
          <pc:docMk/>
          <pc:sldMk cId="2361273571" sldId="2112"/>
        </pc:sldMkLst>
      </pc:sldChg>
      <pc:sldChg chg="addSp delSp modSp new del mod ord modShow modNotesTx">
        <pc:chgData name="Hyechurn Jang" userId="a88eaa53836088be" providerId="LiveId" clId="{FAB5EB90-93FB-47FB-AA22-D7CDE872BFC3}" dt="2025-04-04T04:24:39.332" v="39524" actId="47"/>
        <pc:sldMkLst>
          <pc:docMk/>
          <pc:sldMk cId="3467068788" sldId="2112"/>
        </pc:sldMkLst>
      </pc:sldChg>
      <pc:sldChg chg="addSp delSp modSp add del mod ord modShow">
        <pc:chgData name="Hyechurn Jang" userId="a88eaa53836088be" providerId="LiveId" clId="{FAB5EB90-93FB-47FB-AA22-D7CDE872BFC3}" dt="2025-04-04T04:24:39.332" v="39524" actId="47"/>
        <pc:sldMkLst>
          <pc:docMk/>
          <pc:sldMk cId="946697616" sldId="2113"/>
        </pc:sldMkLst>
      </pc:sldChg>
      <pc:sldChg chg="addSp delSp modSp add del mod ord modShow">
        <pc:chgData name="Hyechurn Jang" userId="a88eaa53836088be" providerId="LiveId" clId="{FAB5EB90-93FB-47FB-AA22-D7CDE872BFC3}" dt="2025-04-04T04:24:39.332" v="39524" actId="47"/>
        <pc:sldMkLst>
          <pc:docMk/>
          <pc:sldMk cId="1211493978" sldId="2114"/>
        </pc:sldMkLst>
      </pc:sldChg>
      <pc:sldChg chg="addSp delSp modSp add del mod ord modShow">
        <pc:chgData name="Hyechurn Jang" userId="a88eaa53836088be" providerId="LiveId" clId="{FAB5EB90-93FB-47FB-AA22-D7CDE872BFC3}" dt="2025-04-04T04:24:39.332" v="39524" actId="47"/>
        <pc:sldMkLst>
          <pc:docMk/>
          <pc:sldMk cId="852293081" sldId="2115"/>
        </pc:sldMkLst>
      </pc:sldChg>
      <pc:sldChg chg="addSp delSp modSp add del mod">
        <pc:chgData name="Hyechurn Jang" userId="a88eaa53836088be" providerId="LiveId" clId="{FAB5EB90-93FB-47FB-AA22-D7CDE872BFC3}" dt="2025-03-30T17:39:13.578" v="33847" actId="47"/>
        <pc:sldMkLst>
          <pc:docMk/>
          <pc:sldMk cId="2458334310" sldId="2116"/>
        </pc:sldMkLst>
      </pc:sldChg>
      <pc:sldChg chg="add del">
        <pc:chgData name="Hyechurn Jang" userId="a88eaa53836088be" providerId="LiveId" clId="{FAB5EB90-93FB-47FB-AA22-D7CDE872BFC3}" dt="2025-03-30T11:57:23.008" v="17838" actId="47"/>
        <pc:sldMkLst>
          <pc:docMk/>
          <pc:sldMk cId="3616518430" sldId="2117"/>
        </pc:sldMkLst>
      </pc:sldChg>
      <pc:sldChg chg="new del">
        <pc:chgData name="Hyechurn Jang" userId="a88eaa53836088be" providerId="LiveId" clId="{FAB5EB90-93FB-47FB-AA22-D7CDE872BFC3}" dt="2025-03-30T11:57:21.529" v="17837" actId="47"/>
        <pc:sldMkLst>
          <pc:docMk/>
          <pc:sldMk cId="3247376371" sldId="2118"/>
        </pc:sldMkLst>
      </pc:sldChg>
      <pc:sldChg chg="addSp delSp modSp new del mod">
        <pc:chgData name="Hyechurn Jang" userId="a88eaa53836088be" providerId="LiveId" clId="{FAB5EB90-93FB-47FB-AA22-D7CDE872BFC3}" dt="2025-03-30T12:07:45.508" v="18185" actId="47"/>
        <pc:sldMkLst>
          <pc:docMk/>
          <pc:sldMk cId="1960767079" sldId="2119"/>
        </pc:sldMkLst>
      </pc:sldChg>
      <pc:sldChg chg="addSp delSp modSp add del mod ord modShow">
        <pc:chgData name="Hyechurn Jang" userId="a88eaa53836088be" providerId="LiveId" clId="{FAB5EB90-93FB-47FB-AA22-D7CDE872BFC3}" dt="2025-04-04T04:24:39.332" v="39524" actId="47"/>
        <pc:sldMkLst>
          <pc:docMk/>
          <pc:sldMk cId="1153072113" sldId="2120"/>
        </pc:sldMkLst>
      </pc:sldChg>
      <pc:sldChg chg="add del">
        <pc:chgData name="Hyechurn Jang" userId="a88eaa53836088be" providerId="LiveId" clId="{FAB5EB90-93FB-47FB-AA22-D7CDE872BFC3}" dt="2025-03-30T12:04:45.624" v="18142"/>
        <pc:sldMkLst>
          <pc:docMk/>
          <pc:sldMk cId="1994878191" sldId="2120"/>
        </pc:sldMkLst>
      </pc:sldChg>
      <pc:sldChg chg="add del">
        <pc:chgData name="Hyechurn Jang" userId="a88eaa53836088be" providerId="LiveId" clId="{FAB5EB90-93FB-47FB-AA22-D7CDE872BFC3}" dt="2025-03-30T12:04:40.727" v="18140"/>
        <pc:sldMkLst>
          <pc:docMk/>
          <pc:sldMk cId="3390311846" sldId="2120"/>
        </pc:sldMkLst>
      </pc:sldChg>
      <pc:sldChg chg="modSp add mod">
        <pc:chgData name="Hyechurn Jang" userId="a88eaa53836088be" providerId="LiveId" clId="{FAB5EB90-93FB-47FB-AA22-D7CDE872BFC3}" dt="2025-03-30T13:05:59.498" v="21232" actId="20577"/>
        <pc:sldMkLst>
          <pc:docMk/>
          <pc:sldMk cId="477550953" sldId="2121"/>
        </pc:sldMkLst>
        <pc:spChg chg="mod">
          <ac:chgData name="Hyechurn Jang" userId="a88eaa53836088be" providerId="LiveId" clId="{FAB5EB90-93FB-47FB-AA22-D7CDE872BFC3}" dt="2025-03-30T13:05:59.498" v="21232" actId="20577"/>
          <ac:spMkLst>
            <pc:docMk/>
            <pc:sldMk cId="477550953" sldId="2121"/>
            <ac:spMk id="3" creationId="{D5658723-87A3-ED06-D5DC-85F20FC6D6C7}"/>
          </ac:spMkLst>
        </pc:spChg>
      </pc:sldChg>
      <pc:sldChg chg="addSp delSp modSp add del mod ord">
        <pc:chgData name="Hyechurn Jang" userId="a88eaa53836088be" providerId="LiveId" clId="{FAB5EB90-93FB-47FB-AA22-D7CDE872BFC3}" dt="2025-03-30T17:37:26.319" v="33792" actId="47"/>
        <pc:sldMkLst>
          <pc:docMk/>
          <pc:sldMk cId="970756196" sldId="2122"/>
        </pc:sldMkLst>
      </pc:sldChg>
      <pc:sldChg chg="add del">
        <pc:chgData name="Hyechurn Jang" userId="a88eaa53836088be" providerId="LiveId" clId="{FAB5EB90-93FB-47FB-AA22-D7CDE872BFC3}" dt="2025-03-30T12:34:39.094" v="20891"/>
        <pc:sldMkLst>
          <pc:docMk/>
          <pc:sldMk cId="2373704380" sldId="2122"/>
        </pc:sldMkLst>
      </pc:sldChg>
      <pc:sldChg chg="addSp delSp add del">
        <pc:chgData name="Hyechurn Jang" userId="a88eaa53836088be" providerId="LiveId" clId="{FAB5EB90-93FB-47FB-AA22-D7CDE872BFC3}" dt="2025-03-30T12:35:15.814" v="20905"/>
        <pc:sldMkLst>
          <pc:docMk/>
          <pc:sldMk cId="510927976" sldId="2123"/>
        </pc:sldMkLst>
      </pc:sldChg>
      <pc:sldChg chg="addSp delSp modSp add mod">
        <pc:chgData name="Hyechurn Jang" userId="a88eaa53836088be" providerId="LiveId" clId="{FAB5EB90-93FB-47FB-AA22-D7CDE872BFC3}" dt="2025-03-30T19:55:30.704" v="35100" actId="207"/>
        <pc:sldMkLst>
          <pc:docMk/>
          <pc:sldMk cId="618927450" sldId="2123"/>
        </pc:sldMkLst>
        <pc:spChg chg="mod">
          <ac:chgData name="Hyechurn Jang" userId="a88eaa53836088be" providerId="LiveId" clId="{FAB5EB90-93FB-47FB-AA22-D7CDE872BFC3}" dt="2025-03-30T19:55:30.704" v="35100" actId="207"/>
          <ac:spMkLst>
            <pc:docMk/>
            <pc:sldMk cId="618927450" sldId="2123"/>
            <ac:spMk id="2" creationId="{A6EAE357-F6E4-85E0-DA9C-6AACCF52C287}"/>
          </ac:spMkLst>
        </pc:spChg>
        <pc:spChg chg="add mod">
          <ac:chgData name="Hyechurn Jang" userId="a88eaa53836088be" providerId="LiveId" clId="{FAB5EB90-93FB-47FB-AA22-D7CDE872BFC3}" dt="2025-03-30T17:39:34.098" v="33857"/>
          <ac:spMkLst>
            <pc:docMk/>
            <pc:sldMk cId="618927450" sldId="2123"/>
            <ac:spMk id="7" creationId="{2645A85E-F632-01A5-FEED-2095E8141098}"/>
          </ac:spMkLst>
        </pc:spChg>
        <pc:spChg chg="add mod">
          <ac:chgData name="Hyechurn Jang" userId="a88eaa53836088be" providerId="LiveId" clId="{FAB5EB90-93FB-47FB-AA22-D7CDE872BFC3}" dt="2025-03-30T12:35:32.573" v="20912"/>
          <ac:spMkLst>
            <pc:docMk/>
            <pc:sldMk cId="618927450" sldId="2123"/>
            <ac:spMk id="8" creationId="{CD309FFA-713C-E01E-7CB5-906AD8E13410}"/>
          </ac:spMkLst>
        </pc:spChg>
        <pc:spChg chg="add mod">
          <ac:chgData name="Hyechurn Jang" userId="a88eaa53836088be" providerId="LiveId" clId="{FAB5EB90-93FB-47FB-AA22-D7CDE872BFC3}" dt="2025-03-30T12:35:32.573" v="20912"/>
          <ac:spMkLst>
            <pc:docMk/>
            <pc:sldMk cId="618927450" sldId="2123"/>
            <ac:spMk id="9" creationId="{7DF53140-1760-ACC6-F793-3C2FE4A77173}"/>
          </ac:spMkLst>
        </pc:spChg>
        <pc:spChg chg="add mod">
          <ac:chgData name="Hyechurn Jang" userId="a88eaa53836088be" providerId="LiveId" clId="{FAB5EB90-93FB-47FB-AA22-D7CDE872BFC3}" dt="2025-03-30T12:35:32.573" v="20912"/>
          <ac:spMkLst>
            <pc:docMk/>
            <pc:sldMk cId="618927450" sldId="2123"/>
            <ac:spMk id="10" creationId="{F3204B6F-B0C6-7640-28AF-064668615027}"/>
          </ac:spMkLst>
        </pc:spChg>
        <pc:spChg chg="add mod">
          <ac:chgData name="Hyechurn Jang" userId="a88eaa53836088be" providerId="LiveId" clId="{FAB5EB90-93FB-47FB-AA22-D7CDE872BFC3}" dt="2025-03-30T12:35:32.573" v="20912"/>
          <ac:spMkLst>
            <pc:docMk/>
            <pc:sldMk cId="618927450" sldId="2123"/>
            <ac:spMk id="11" creationId="{12D11E49-B2D3-8344-0E04-418C9C054A5E}"/>
          </ac:spMkLst>
        </pc:spChg>
        <pc:spChg chg="add mod">
          <ac:chgData name="Hyechurn Jang" userId="a88eaa53836088be" providerId="LiveId" clId="{FAB5EB90-93FB-47FB-AA22-D7CDE872BFC3}" dt="2025-03-30T12:38:26.552" v="20973" actId="14100"/>
          <ac:spMkLst>
            <pc:docMk/>
            <pc:sldMk cId="618927450" sldId="2123"/>
            <ac:spMk id="12" creationId="{5F5862D3-832E-FAC7-AE63-779072AE71D4}"/>
          </ac:spMkLst>
        </pc:spChg>
        <pc:spChg chg="add mod">
          <ac:chgData name="Hyechurn Jang" userId="a88eaa53836088be" providerId="LiveId" clId="{FAB5EB90-93FB-47FB-AA22-D7CDE872BFC3}" dt="2025-03-30T12:38:08.142" v="20972" actId="20577"/>
          <ac:spMkLst>
            <pc:docMk/>
            <pc:sldMk cId="618927450" sldId="2123"/>
            <ac:spMk id="13" creationId="{6D5AD262-F7A9-E48C-86B0-43E6018DEF69}"/>
          </ac:spMkLst>
        </pc:spChg>
        <pc:spChg chg="add mod">
          <ac:chgData name="Hyechurn Jang" userId="a88eaa53836088be" providerId="LiveId" clId="{FAB5EB90-93FB-47FB-AA22-D7CDE872BFC3}" dt="2025-03-30T12:35:32.573" v="20912"/>
          <ac:spMkLst>
            <pc:docMk/>
            <pc:sldMk cId="618927450" sldId="2123"/>
            <ac:spMk id="14" creationId="{D1918984-5EAB-5A42-1C8C-3796571BC288}"/>
          </ac:spMkLst>
        </pc:spChg>
        <pc:spChg chg="add mod">
          <ac:chgData name="Hyechurn Jang" userId="a88eaa53836088be" providerId="LiveId" clId="{FAB5EB90-93FB-47FB-AA22-D7CDE872BFC3}" dt="2025-03-30T12:35:32.573" v="20912"/>
          <ac:spMkLst>
            <pc:docMk/>
            <pc:sldMk cId="618927450" sldId="2123"/>
            <ac:spMk id="15" creationId="{00E5EF87-12F6-CB75-868E-15FE99B1A9E6}"/>
          </ac:spMkLst>
        </pc:spChg>
      </pc:sldChg>
      <pc:sldChg chg="addSp delSp modSp add del mod">
        <pc:chgData name="Hyechurn Jang" userId="a88eaa53836088be" providerId="LiveId" clId="{FAB5EB90-93FB-47FB-AA22-D7CDE872BFC3}" dt="2025-03-30T21:05:24.576" v="36941" actId="47"/>
        <pc:sldMkLst>
          <pc:docMk/>
          <pc:sldMk cId="2782078740" sldId="2124"/>
        </pc:sldMkLst>
      </pc:sldChg>
      <pc:sldChg chg="addSp delSp modSp add del mod ord">
        <pc:chgData name="Hyechurn Jang" userId="a88eaa53836088be" providerId="LiveId" clId="{FAB5EB90-93FB-47FB-AA22-D7CDE872BFC3}" dt="2025-04-04T03:26:06.384" v="38550" actId="47"/>
        <pc:sldMkLst>
          <pc:docMk/>
          <pc:sldMk cId="920544677" sldId="2125"/>
        </pc:sldMkLst>
      </pc:sldChg>
      <pc:sldChg chg="addSp delSp modSp add del mod">
        <pc:chgData name="Hyechurn Jang" userId="a88eaa53836088be" providerId="LiveId" clId="{FAB5EB90-93FB-47FB-AA22-D7CDE872BFC3}" dt="2025-03-30T21:08:11.550" v="36961" actId="47"/>
        <pc:sldMkLst>
          <pc:docMk/>
          <pc:sldMk cId="522387379" sldId="2126"/>
        </pc:sldMkLst>
      </pc:sldChg>
      <pc:sldChg chg="addSp delSp modSp add mod">
        <pc:chgData name="Hyechurn Jang" userId="a88eaa53836088be" providerId="LiveId" clId="{FAB5EB90-93FB-47FB-AA22-D7CDE872BFC3}" dt="2025-04-04T04:02:48.543" v="39212" actId="20577"/>
        <pc:sldMkLst>
          <pc:docMk/>
          <pc:sldMk cId="3555517717" sldId="2127"/>
        </pc:sldMkLst>
        <pc:spChg chg="mod">
          <ac:chgData name="Hyechurn Jang" userId="a88eaa53836088be" providerId="LiveId" clId="{FAB5EB90-93FB-47FB-AA22-D7CDE872BFC3}" dt="2025-03-30T19:55:45.342" v="35104" actId="207"/>
          <ac:spMkLst>
            <pc:docMk/>
            <pc:sldMk cId="3555517717" sldId="2127"/>
            <ac:spMk id="2" creationId="{83909728-45E2-6AFE-DD31-6C91CBF5449E}"/>
          </ac:spMkLst>
        </pc:spChg>
        <pc:spChg chg="add mod topLvl">
          <ac:chgData name="Hyechurn Jang" userId="a88eaa53836088be" providerId="LiveId" clId="{FAB5EB90-93FB-47FB-AA22-D7CDE872BFC3}" dt="2025-03-30T17:57:36.940" v="34107" actId="1076"/>
          <ac:spMkLst>
            <pc:docMk/>
            <pc:sldMk cId="3555517717" sldId="2127"/>
            <ac:spMk id="4" creationId="{A362D0A9-1C04-7007-E149-5508B622D676}"/>
          </ac:spMkLst>
        </pc:spChg>
        <pc:spChg chg="mod topLvl">
          <ac:chgData name="Hyechurn Jang" userId="a88eaa53836088be" providerId="LiveId" clId="{FAB5EB90-93FB-47FB-AA22-D7CDE872BFC3}" dt="2025-03-30T17:57:36.940" v="34107" actId="1076"/>
          <ac:spMkLst>
            <pc:docMk/>
            <pc:sldMk cId="3555517717" sldId="2127"/>
            <ac:spMk id="5" creationId="{C3873052-9C9E-B3D6-1ED1-CC1DE084E9C5}"/>
          </ac:spMkLst>
        </pc:spChg>
        <pc:spChg chg="mod">
          <ac:chgData name="Hyechurn Jang" userId="a88eaa53836088be" providerId="LiveId" clId="{FAB5EB90-93FB-47FB-AA22-D7CDE872BFC3}" dt="2025-04-04T04:02:48.543" v="39212" actId="20577"/>
          <ac:spMkLst>
            <pc:docMk/>
            <pc:sldMk cId="3555517717" sldId="2127"/>
            <ac:spMk id="6" creationId="{4ED670AF-597D-B035-574B-285F57239DDA}"/>
          </ac:spMkLst>
        </pc:spChg>
        <pc:spChg chg="mod">
          <ac:chgData name="Hyechurn Jang" userId="a88eaa53836088be" providerId="LiveId" clId="{FAB5EB90-93FB-47FB-AA22-D7CDE872BFC3}" dt="2025-03-30T17:44:05.691" v="33919" actId="207"/>
          <ac:spMkLst>
            <pc:docMk/>
            <pc:sldMk cId="3555517717" sldId="2127"/>
            <ac:spMk id="8" creationId="{D4B75F31-A445-B1C3-1712-272A63CB7116}"/>
          </ac:spMkLst>
        </pc:spChg>
        <pc:spChg chg="mod">
          <ac:chgData name="Hyechurn Jang" userId="a88eaa53836088be" providerId="LiveId" clId="{FAB5EB90-93FB-47FB-AA22-D7CDE872BFC3}" dt="2025-03-30T19:52:59.032" v="35065" actId="14100"/>
          <ac:spMkLst>
            <pc:docMk/>
            <pc:sldMk cId="3555517717" sldId="2127"/>
            <ac:spMk id="9" creationId="{949A3DB9-16FE-E8D9-4FFA-A80D72DA6B93}"/>
          </ac:spMkLst>
        </pc:spChg>
        <pc:spChg chg="mod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10" creationId="{A50B255F-39DE-528E-AED1-74C0ADDD406B}"/>
          </ac:spMkLst>
        </pc:spChg>
        <pc:spChg chg="mod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11" creationId="{36242ABB-1938-40F4-634F-92883764388F}"/>
          </ac:spMkLst>
        </pc:spChg>
        <pc:spChg chg="mod topLvl">
          <ac:chgData name="Hyechurn Jang" userId="a88eaa53836088be" providerId="LiveId" clId="{FAB5EB90-93FB-47FB-AA22-D7CDE872BFC3}" dt="2025-03-30T19:55:52.249" v="35105" actId="207"/>
          <ac:spMkLst>
            <pc:docMk/>
            <pc:sldMk cId="3555517717" sldId="2127"/>
            <ac:spMk id="12" creationId="{C156AEFA-922C-B659-1758-B046405ACF5C}"/>
          </ac:spMkLst>
        </pc:spChg>
        <pc:spChg chg="mod">
          <ac:chgData name="Hyechurn Jang" userId="a88eaa53836088be" providerId="LiveId" clId="{FAB5EB90-93FB-47FB-AA22-D7CDE872BFC3}" dt="2025-03-30T17:46:21.967" v="33956" actId="1076"/>
          <ac:spMkLst>
            <pc:docMk/>
            <pc:sldMk cId="3555517717" sldId="2127"/>
            <ac:spMk id="13" creationId="{00CBEB57-47D2-1058-EDF7-C85C0FC1B8E2}"/>
          </ac:spMkLst>
        </pc:spChg>
        <pc:spChg chg="mod">
          <ac:chgData name="Hyechurn Jang" userId="a88eaa53836088be" providerId="LiveId" clId="{FAB5EB90-93FB-47FB-AA22-D7CDE872BFC3}" dt="2025-03-30T17:46:18.090" v="33955" actId="1076"/>
          <ac:spMkLst>
            <pc:docMk/>
            <pc:sldMk cId="3555517717" sldId="2127"/>
            <ac:spMk id="14" creationId="{490AF7D2-D94A-1C21-9667-8E25899B50F3}"/>
          </ac:spMkLst>
        </pc:spChg>
        <pc:spChg chg="add mod topLvl">
          <ac:chgData name="Hyechurn Jang" userId="a88eaa53836088be" providerId="LiveId" clId="{FAB5EB90-93FB-47FB-AA22-D7CDE872BFC3}" dt="2025-03-30T17:57:36.940" v="34107" actId="1076"/>
          <ac:spMkLst>
            <pc:docMk/>
            <pc:sldMk cId="3555517717" sldId="2127"/>
            <ac:spMk id="15" creationId="{22A43A17-3DC0-4DE9-F8F7-5020B015BE8E}"/>
          </ac:spMkLst>
        </pc:spChg>
        <pc:spChg chg="add mod topLvl">
          <ac:chgData name="Hyechurn Jang" userId="a88eaa53836088be" providerId="LiveId" clId="{FAB5EB90-93FB-47FB-AA22-D7CDE872BFC3}" dt="2025-03-30T17:58:11.340" v="34117" actId="1076"/>
          <ac:spMkLst>
            <pc:docMk/>
            <pc:sldMk cId="3555517717" sldId="2127"/>
            <ac:spMk id="18" creationId="{3167699C-D446-95F1-5CE4-8D57C256ABEA}"/>
          </ac:spMkLst>
        </pc:spChg>
        <pc:spChg chg="add mod">
          <ac:chgData name="Hyechurn Jang" userId="a88eaa53836088be" providerId="LiveId" clId="{FAB5EB90-93FB-47FB-AA22-D7CDE872BFC3}" dt="2025-03-30T19:52:29.610" v="35060" actId="1076"/>
          <ac:spMkLst>
            <pc:docMk/>
            <pc:sldMk cId="3555517717" sldId="2127"/>
            <ac:spMk id="19" creationId="{1527BBE1-254F-19C7-BB3E-726C643979C7}"/>
          </ac:spMkLst>
        </pc:spChg>
        <pc:spChg chg="add mod ord">
          <ac:chgData name="Hyechurn Jang" userId="a88eaa53836088be" providerId="LiveId" clId="{FAB5EB90-93FB-47FB-AA22-D7CDE872BFC3}" dt="2025-03-30T17:59:51.401" v="34137" actId="1076"/>
          <ac:spMkLst>
            <pc:docMk/>
            <pc:sldMk cId="3555517717" sldId="2127"/>
            <ac:spMk id="20" creationId="{EBF4A1ED-B2B7-A6FD-B8F4-01BC8D294B73}"/>
          </ac:spMkLst>
        </pc:spChg>
        <pc:spChg chg="add mod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22" creationId="{1EB526B3-71D4-8E82-4616-85B49E7F89D3}"/>
          </ac:spMkLst>
        </pc:spChg>
        <pc:spChg chg="mod">
          <ac:chgData name="Hyechurn Jang" userId="a88eaa53836088be" providerId="LiveId" clId="{FAB5EB90-93FB-47FB-AA22-D7CDE872BFC3}" dt="2025-03-30T19:55:52.249" v="35105" actId="207"/>
          <ac:spMkLst>
            <pc:docMk/>
            <pc:sldMk cId="3555517717" sldId="2127"/>
            <ac:spMk id="28" creationId="{7B5C65AB-B5A2-7351-DCAE-96AD51BF20B5}"/>
          </ac:spMkLst>
        </pc:spChg>
        <pc:spChg chg="mod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48" creationId="{073F9016-A0FF-7DA6-98E5-C3B3FF69B29A}"/>
          </ac:spMkLst>
        </pc:spChg>
        <pc:spChg chg="mod">
          <ac:chgData name="Hyechurn Jang" userId="a88eaa53836088be" providerId="LiveId" clId="{FAB5EB90-93FB-47FB-AA22-D7CDE872BFC3}" dt="2025-03-30T19:55:52.249" v="35105" actId="207"/>
          <ac:spMkLst>
            <pc:docMk/>
            <pc:sldMk cId="3555517717" sldId="2127"/>
            <ac:spMk id="49" creationId="{A20D38AB-3E01-BA14-F582-A90C6C49BB74}"/>
          </ac:spMkLst>
        </pc:spChg>
        <pc:spChg chg="add mod topLvl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50" creationId="{A7513602-633F-D116-5685-F55F3479C424}"/>
          </ac:spMkLst>
        </pc:spChg>
        <pc:spChg chg="add mod topLvl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51" creationId="{826CF998-7F29-2D8A-A4BC-C388EAE9DD52}"/>
          </ac:spMkLst>
        </pc:spChg>
        <pc:spChg chg="mod topLvl">
          <ac:chgData name="Hyechurn Jang" userId="a88eaa53836088be" providerId="LiveId" clId="{FAB5EB90-93FB-47FB-AA22-D7CDE872BFC3}" dt="2025-03-30T19:55:52.249" v="35105" actId="207"/>
          <ac:spMkLst>
            <pc:docMk/>
            <pc:sldMk cId="3555517717" sldId="2127"/>
            <ac:spMk id="53" creationId="{7553E437-C9A6-42A5-C022-3D20ECBAA4B4}"/>
          </ac:spMkLst>
        </pc:spChg>
        <pc:spChg chg="add mod">
          <ac:chgData name="Hyechurn Jang" userId="a88eaa53836088be" providerId="LiveId" clId="{FAB5EB90-93FB-47FB-AA22-D7CDE872BFC3}" dt="2025-03-30T13:29:25.854" v="21991" actId="1076"/>
          <ac:spMkLst>
            <pc:docMk/>
            <pc:sldMk cId="3555517717" sldId="2127"/>
            <ac:spMk id="57" creationId="{17F74142-F440-75D0-511F-BE7D43D094BB}"/>
          </ac:spMkLst>
        </pc:spChg>
        <pc:spChg chg="mod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67" creationId="{973B4058-AB5D-C398-9C6E-B06ED3390019}"/>
          </ac:spMkLst>
        </pc:spChg>
        <pc:spChg chg="mod topLvl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68" creationId="{6A4C4715-CB01-AD3B-E8D0-FBDA8982A982}"/>
          </ac:spMkLst>
        </pc:spChg>
        <pc:spChg chg="add mod">
          <ac:chgData name="Hyechurn Jang" userId="a88eaa53836088be" providerId="LiveId" clId="{FAB5EB90-93FB-47FB-AA22-D7CDE872BFC3}" dt="2025-03-30T17:58:16.132" v="34118" actId="1076"/>
          <ac:spMkLst>
            <pc:docMk/>
            <pc:sldMk cId="3555517717" sldId="2127"/>
            <ac:spMk id="69" creationId="{B238BEDB-B485-DA99-D197-EE7CA9A86A60}"/>
          </ac:spMkLst>
        </pc:spChg>
        <pc:spChg chg="add mod topLvl">
          <ac:chgData name="Hyechurn Jang" userId="a88eaa53836088be" providerId="LiveId" clId="{FAB5EB90-93FB-47FB-AA22-D7CDE872BFC3}" dt="2025-04-04T04:02:00.213" v="39120" actId="1076"/>
          <ac:spMkLst>
            <pc:docMk/>
            <pc:sldMk cId="3555517717" sldId="2127"/>
            <ac:spMk id="70" creationId="{B21500AC-94E6-618C-72A9-77C34D82FF57}"/>
          </ac:spMkLst>
        </pc:spChg>
        <pc:spChg chg="mod">
          <ac:chgData name="Hyechurn Jang" userId="a88eaa53836088be" providerId="LiveId" clId="{FAB5EB90-93FB-47FB-AA22-D7CDE872BFC3}" dt="2025-03-30T17:46:38.788" v="33959" actId="1076"/>
          <ac:spMkLst>
            <pc:docMk/>
            <pc:sldMk cId="3555517717" sldId="2127"/>
            <ac:spMk id="71" creationId="{E201A121-A5E4-2A18-D755-CCCE08BC1DE7}"/>
          </ac:spMkLst>
        </pc:spChg>
        <pc:spChg chg="mod topLvl">
          <ac:chgData name="Hyechurn Jang" userId="a88eaa53836088be" providerId="LiveId" clId="{FAB5EB90-93FB-47FB-AA22-D7CDE872BFC3}" dt="2025-04-04T04:02:31.745" v="39171" actId="20577"/>
          <ac:spMkLst>
            <pc:docMk/>
            <pc:sldMk cId="3555517717" sldId="2127"/>
            <ac:spMk id="72" creationId="{8C978A24-2A47-277C-236B-A0E4CA9168EA}"/>
          </ac:spMkLst>
        </pc:spChg>
        <pc:spChg chg="mod">
          <ac:chgData name="Hyechurn Jang" userId="a88eaa53836088be" providerId="LiveId" clId="{FAB5EB90-93FB-47FB-AA22-D7CDE872BFC3}" dt="2025-03-30T13:36:01.947" v="22790" actId="20577"/>
          <ac:spMkLst>
            <pc:docMk/>
            <pc:sldMk cId="3555517717" sldId="2127"/>
            <ac:spMk id="76" creationId="{B232DEEC-AE58-D77F-5AAE-4D261247E995}"/>
          </ac:spMkLst>
        </pc:spChg>
        <pc:spChg chg="add mod ord">
          <ac:chgData name="Hyechurn Jang" userId="a88eaa53836088be" providerId="LiveId" clId="{FAB5EB90-93FB-47FB-AA22-D7CDE872BFC3}" dt="2025-03-30T19:55:52.249" v="35105" actId="207"/>
          <ac:spMkLst>
            <pc:docMk/>
            <pc:sldMk cId="3555517717" sldId="2127"/>
            <ac:spMk id="77" creationId="{1A68E07F-423E-D2D2-F88D-9CB73114F553}"/>
          </ac:spMkLst>
        </pc:spChg>
        <pc:spChg chg="add mod topLvl">
          <ac:chgData name="Hyechurn Jang" userId="a88eaa53836088be" providerId="LiveId" clId="{FAB5EB90-93FB-47FB-AA22-D7CDE872BFC3}" dt="2025-03-30T17:59:14.056" v="34131" actId="14100"/>
          <ac:spMkLst>
            <pc:docMk/>
            <pc:sldMk cId="3555517717" sldId="2127"/>
            <ac:spMk id="78" creationId="{2E3D0BEB-69DC-1B85-BC37-223262410899}"/>
          </ac:spMkLst>
        </pc:spChg>
        <pc:spChg chg="add mod topLvl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79" creationId="{96A281DF-9330-B1E9-0119-E81D928F9729}"/>
          </ac:spMkLst>
        </pc:spChg>
        <pc:spChg chg="add mod">
          <ac:chgData name="Hyechurn Jang" userId="a88eaa53836088be" providerId="LiveId" clId="{FAB5EB90-93FB-47FB-AA22-D7CDE872BFC3}" dt="2025-03-30T19:55:52.249" v="35105" actId="207"/>
          <ac:spMkLst>
            <pc:docMk/>
            <pc:sldMk cId="3555517717" sldId="2127"/>
            <ac:spMk id="80" creationId="{2D920531-819B-B823-8504-B6ADC1713650}"/>
          </ac:spMkLst>
        </pc:spChg>
        <pc:spChg chg="add mod topLvl">
          <ac:chgData name="Hyechurn Jang" userId="a88eaa53836088be" providerId="LiveId" clId="{FAB5EB90-93FB-47FB-AA22-D7CDE872BFC3}" dt="2025-03-30T17:57:36.940" v="34107" actId="1076"/>
          <ac:spMkLst>
            <pc:docMk/>
            <pc:sldMk cId="3555517717" sldId="2127"/>
            <ac:spMk id="81" creationId="{E940F398-7CFD-163E-57AD-B1CFEB6C2711}"/>
          </ac:spMkLst>
        </pc:spChg>
        <pc:spChg chg="add mod topLvl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82" creationId="{7AD44C55-8531-975D-1386-B9E435C2AB4A}"/>
          </ac:spMkLst>
        </pc:spChg>
        <pc:spChg chg="add mod">
          <ac:chgData name="Hyechurn Jang" userId="a88eaa53836088be" providerId="LiveId" clId="{FAB5EB90-93FB-47FB-AA22-D7CDE872BFC3}" dt="2025-03-30T19:55:52.249" v="35105" actId="207"/>
          <ac:spMkLst>
            <pc:docMk/>
            <pc:sldMk cId="3555517717" sldId="2127"/>
            <ac:spMk id="84" creationId="{FCF1D3B8-B7CE-9735-0A7C-DBFC465B9DA9}"/>
          </ac:spMkLst>
        </pc:spChg>
        <pc:grpChg chg="add mod">
          <ac:chgData name="Hyechurn Jang" userId="a88eaa53836088be" providerId="LiveId" clId="{FAB5EB90-93FB-47FB-AA22-D7CDE872BFC3}" dt="2025-03-30T19:52:20.161" v="35058" actId="14100"/>
          <ac:grpSpMkLst>
            <pc:docMk/>
            <pc:sldMk cId="3555517717" sldId="2127"/>
            <ac:grpSpMk id="21" creationId="{AFE20206-5D0B-3B18-FDEB-AB7CBEB842FD}"/>
          </ac:grpSpMkLst>
        </pc:grpChg>
        <pc:picChg chg="add mod">
          <ac:chgData name="Hyechurn Jang" userId="a88eaa53836088be" providerId="LiveId" clId="{FAB5EB90-93FB-47FB-AA22-D7CDE872BFC3}" dt="2025-03-30T17:58:45.909" v="34124" actId="1076"/>
          <ac:picMkLst>
            <pc:docMk/>
            <pc:sldMk cId="3555517717" sldId="2127"/>
            <ac:picMk id="3" creationId="{3A11B79D-7BE1-CEAA-A62D-1EAA2BAF2C85}"/>
          </ac:picMkLst>
        </pc:picChg>
        <pc:picChg chg="add mod">
          <ac:chgData name="Hyechurn Jang" userId="a88eaa53836088be" providerId="LiveId" clId="{FAB5EB90-93FB-47FB-AA22-D7CDE872BFC3}" dt="2025-03-30T17:57:01.996" v="34100" actId="1076"/>
          <ac:picMkLst>
            <pc:docMk/>
            <pc:sldMk cId="3555517717" sldId="2127"/>
            <ac:picMk id="23" creationId="{53BEB0D6-2180-C26F-32E3-606C8B1D22E7}"/>
          </ac:picMkLst>
        </pc:picChg>
        <pc:picChg chg="add mod">
          <ac:chgData name="Hyechurn Jang" userId="a88eaa53836088be" providerId="LiveId" clId="{FAB5EB90-93FB-47FB-AA22-D7CDE872BFC3}" dt="2025-03-30T19:53:01.013" v="35066" actId="1076"/>
          <ac:picMkLst>
            <pc:docMk/>
            <pc:sldMk cId="3555517717" sldId="2127"/>
            <ac:picMk id="24" creationId="{E4D91074-AA5B-23B0-6765-02DC439F0989}"/>
          </ac:picMkLst>
        </pc:picChg>
        <pc:picChg chg="mod">
          <ac:chgData name="Hyechurn Jang" userId="a88eaa53836088be" providerId="LiveId" clId="{FAB5EB90-93FB-47FB-AA22-D7CDE872BFC3}" dt="2025-03-30T19:51:43.485" v="35049"/>
          <ac:picMkLst>
            <pc:docMk/>
            <pc:sldMk cId="3555517717" sldId="2127"/>
            <ac:picMk id="25" creationId="{763A6072-EB81-3180-8A4E-F123FC09C45E}"/>
          </ac:picMkLst>
        </pc:picChg>
        <pc:picChg chg="add mod">
          <ac:chgData name="Hyechurn Jang" userId="a88eaa53836088be" providerId="LiveId" clId="{FAB5EB90-93FB-47FB-AA22-D7CDE872BFC3}" dt="2025-03-30T17:58:02.650" v="34114" actId="1076"/>
          <ac:picMkLst>
            <pc:docMk/>
            <pc:sldMk cId="3555517717" sldId="2127"/>
            <ac:picMk id="26" creationId="{BFC72B46-CE13-8EF7-5853-710DA9E5C8D8}"/>
          </ac:picMkLst>
        </pc:picChg>
        <pc:picChg chg="add mod">
          <ac:chgData name="Hyechurn Jang" userId="a88eaa53836088be" providerId="LiveId" clId="{FAB5EB90-93FB-47FB-AA22-D7CDE872BFC3}" dt="2025-03-30T17:59:29.087" v="34134" actId="1076"/>
          <ac:picMkLst>
            <pc:docMk/>
            <pc:sldMk cId="3555517717" sldId="2127"/>
            <ac:picMk id="27" creationId="{DCE16A53-13D3-F3FA-7884-07C05DDDD302}"/>
          </ac:picMkLst>
        </pc:picChg>
        <pc:picChg chg="mod">
          <ac:chgData name="Hyechurn Jang" userId="a88eaa53836088be" providerId="LiveId" clId="{FAB5EB90-93FB-47FB-AA22-D7CDE872BFC3}" dt="2025-03-30T17:48:11.669" v="34017" actId="692"/>
          <ac:picMkLst>
            <pc:docMk/>
            <pc:sldMk cId="3555517717" sldId="2127"/>
            <ac:picMk id="52" creationId="{57186CAB-785C-7855-4D14-757DF458C1CD}"/>
          </ac:picMkLst>
        </pc:picChg>
        <pc:picChg chg="mod">
          <ac:chgData name="Hyechurn Jang" userId="a88eaa53836088be" providerId="LiveId" clId="{FAB5EB90-93FB-47FB-AA22-D7CDE872BFC3}" dt="2025-03-30T17:48:11.669" v="34017" actId="692"/>
          <ac:picMkLst>
            <pc:docMk/>
            <pc:sldMk cId="3555517717" sldId="2127"/>
            <ac:picMk id="54" creationId="{5061DE38-1650-5E6B-9C05-11EF5B70E70A}"/>
          </ac:picMkLst>
        </pc:picChg>
        <pc:picChg chg="mod">
          <ac:chgData name="Hyechurn Jang" userId="a88eaa53836088be" providerId="LiveId" clId="{FAB5EB90-93FB-47FB-AA22-D7CDE872BFC3}" dt="2025-03-30T17:45:13.565" v="33940" actId="1076"/>
          <ac:picMkLst>
            <pc:docMk/>
            <pc:sldMk cId="3555517717" sldId="2127"/>
            <ac:picMk id="63" creationId="{712E31A9-A507-C1C7-6C87-969CE24AA0E3}"/>
          </ac:picMkLst>
        </pc:picChg>
      </pc:sldChg>
      <pc:sldChg chg="addSp delSp modSp add del mod">
        <pc:chgData name="Hyechurn Jang" userId="a88eaa53836088be" providerId="LiveId" clId="{FAB5EB90-93FB-47FB-AA22-D7CDE872BFC3}" dt="2025-03-30T19:51:39.209" v="35047" actId="47"/>
        <pc:sldMkLst>
          <pc:docMk/>
          <pc:sldMk cId="3339699690" sldId="2128"/>
        </pc:sldMkLst>
      </pc:sldChg>
      <pc:sldChg chg="addSp delSp modSp add mod">
        <pc:chgData name="Hyechurn Jang" userId="a88eaa53836088be" providerId="LiveId" clId="{FAB5EB90-93FB-47FB-AA22-D7CDE872BFC3}" dt="2025-03-30T20:03:54.970" v="35506" actId="1076"/>
        <pc:sldMkLst>
          <pc:docMk/>
          <pc:sldMk cId="3312292050" sldId="2129"/>
        </pc:sldMkLst>
        <pc:spChg chg="mod">
          <ac:chgData name="Hyechurn Jang" userId="a88eaa53836088be" providerId="LiveId" clId="{FAB5EB90-93FB-47FB-AA22-D7CDE872BFC3}" dt="2025-03-30T19:56:35.130" v="35112" actId="207"/>
          <ac:spMkLst>
            <pc:docMk/>
            <pc:sldMk cId="3312292050" sldId="2129"/>
            <ac:spMk id="2" creationId="{96B84B0E-86B6-2FDE-E2DC-BBC66F20B04F}"/>
          </ac:spMkLst>
        </pc:spChg>
        <pc:spChg chg="add mod">
          <ac:chgData name="Hyechurn Jang" userId="a88eaa53836088be" providerId="LiveId" clId="{FAB5EB90-93FB-47FB-AA22-D7CDE872BFC3}" dt="2025-03-30T18:09:56.998" v="34325" actId="122"/>
          <ac:spMkLst>
            <pc:docMk/>
            <pc:sldMk cId="3312292050" sldId="2129"/>
            <ac:spMk id="3" creationId="{42C27048-7D97-41E4-45BF-56D121C978A6}"/>
          </ac:spMkLst>
        </pc:spChg>
        <pc:spChg chg="add mod topLvl">
          <ac:chgData name="Hyechurn Jang" userId="a88eaa53836088be" providerId="LiveId" clId="{FAB5EB90-93FB-47FB-AA22-D7CDE872BFC3}" dt="2025-03-30T19:56:19.214" v="35108" actId="207"/>
          <ac:spMkLst>
            <pc:docMk/>
            <pc:sldMk cId="3312292050" sldId="2129"/>
            <ac:spMk id="4" creationId="{4E8E591F-6D7D-A487-359F-A923826C58FB}"/>
          </ac:spMkLst>
        </pc:spChg>
        <pc:spChg chg="add mod topLvl">
          <ac:chgData name="Hyechurn Jang" userId="a88eaa53836088be" providerId="LiveId" clId="{FAB5EB90-93FB-47FB-AA22-D7CDE872BFC3}" dt="2025-03-30T18:09:52.779" v="34323" actId="1076"/>
          <ac:spMkLst>
            <pc:docMk/>
            <pc:sldMk cId="3312292050" sldId="2129"/>
            <ac:spMk id="6" creationId="{16B5A993-2D3A-007B-E9A9-4A8FDB0BC6AE}"/>
          </ac:spMkLst>
        </pc:spChg>
        <pc:spChg chg="add mod">
          <ac:chgData name="Hyechurn Jang" userId="a88eaa53836088be" providerId="LiveId" clId="{FAB5EB90-93FB-47FB-AA22-D7CDE872BFC3}" dt="2025-03-30T18:09:21.331" v="34311" actId="14100"/>
          <ac:spMkLst>
            <pc:docMk/>
            <pc:sldMk cId="3312292050" sldId="2129"/>
            <ac:spMk id="8" creationId="{6349607F-C32A-CB04-2B7A-E453462EF134}"/>
          </ac:spMkLst>
        </pc:spChg>
        <pc:spChg chg="add mod topLvl">
          <ac:chgData name="Hyechurn Jang" userId="a88eaa53836088be" providerId="LiveId" clId="{FAB5EB90-93FB-47FB-AA22-D7CDE872BFC3}" dt="2025-03-30T18:09:52.779" v="34323" actId="1076"/>
          <ac:spMkLst>
            <pc:docMk/>
            <pc:sldMk cId="3312292050" sldId="2129"/>
            <ac:spMk id="10" creationId="{DFBC9CA4-659B-CFB5-4A99-6A4BA5F71210}"/>
          </ac:spMkLst>
        </pc:spChg>
        <pc:spChg chg="add mod ord topLvl">
          <ac:chgData name="Hyechurn Jang" userId="a88eaa53836088be" providerId="LiveId" clId="{FAB5EB90-93FB-47FB-AA22-D7CDE872BFC3}" dt="2025-03-30T18:09:52.779" v="34323" actId="1076"/>
          <ac:spMkLst>
            <pc:docMk/>
            <pc:sldMk cId="3312292050" sldId="2129"/>
            <ac:spMk id="11" creationId="{00BA115E-D0D4-5D3C-F328-71DBE1D99417}"/>
          </ac:spMkLst>
        </pc:spChg>
        <pc:spChg chg="add mod topLvl">
          <ac:chgData name="Hyechurn Jang" userId="a88eaa53836088be" providerId="LiveId" clId="{FAB5EB90-93FB-47FB-AA22-D7CDE872BFC3}" dt="2025-03-30T19:56:23.071" v="35110" actId="207"/>
          <ac:spMkLst>
            <pc:docMk/>
            <pc:sldMk cId="3312292050" sldId="2129"/>
            <ac:spMk id="12" creationId="{E724128A-293A-3E98-9BF6-60D2DBBF20BF}"/>
          </ac:spMkLst>
        </pc:spChg>
        <pc:spChg chg="add mod ord topLvl">
          <ac:chgData name="Hyechurn Jang" userId="a88eaa53836088be" providerId="LiveId" clId="{FAB5EB90-93FB-47FB-AA22-D7CDE872BFC3}" dt="2025-03-30T18:09:52.779" v="34323" actId="1076"/>
          <ac:spMkLst>
            <pc:docMk/>
            <pc:sldMk cId="3312292050" sldId="2129"/>
            <ac:spMk id="14" creationId="{4731466E-428B-FE57-AF5D-F710CDD3C6A1}"/>
          </ac:spMkLst>
        </pc:spChg>
        <pc:spChg chg="add mod topLvl">
          <ac:chgData name="Hyechurn Jang" userId="a88eaa53836088be" providerId="LiveId" clId="{FAB5EB90-93FB-47FB-AA22-D7CDE872BFC3}" dt="2025-03-30T18:09:52.779" v="34323" actId="1076"/>
          <ac:spMkLst>
            <pc:docMk/>
            <pc:sldMk cId="3312292050" sldId="2129"/>
            <ac:spMk id="17" creationId="{FE0ABA10-9E64-4C92-62E8-9C45B64FA9EA}"/>
          </ac:spMkLst>
        </pc:spChg>
        <pc:spChg chg="add mod topLvl">
          <ac:chgData name="Hyechurn Jang" userId="a88eaa53836088be" providerId="LiveId" clId="{FAB5EB90-93FB-47FB-AA22-D7CDE872BFC3}" dt="2025-03-30T18:09:52.779" v="34323" actId="1076"/>
          <ac:spMkLst>
            <pc:docMk/>
            <pc:sldMk cId="3312292050" sldId="2129"/>
            <ac:spMk id="18" creationId="{FAD73C69-0770-9073-E375-CAA12E8FEFBD}"/>
          </ac:spMkLst>
        </pc:spChg>
        <pc:spChg chg="add mod topLvl">
          <ac:chgData name="Hyechurn Jang" userId="a88eaa53836088be" providerId="LiveId" clId="{FAB5EB90-93FB-47FB-AA22-D7CDE872BFC3}" dt="2025-03-30T19:56:21.147" v="35109" actId="207"/>
          <ac:spMkLst>
            <pc:docMk/>
            <pc:sldMk cId="3312292050" sldId="2129"/>
            <ac:spMk id="19" creationId="{0E397BCB-14AC-5C48-EFE2-D5AADE21C7BA}"/>
          </ac:spMkLst>
        </pc:spChg>
        <pc:spChg chg="add mod">
          <ac:chgData name="Hyechurn Jang" userId="a88eaa53836088be" providerId="LiveId" clId="{FAB5EB90-93FB-47FB-AA22-D7CDE872BFC3}" dt="2025-03-30T18:10:16.765" v="34327" actId="1076"/>
          <ac:spMkLst>
            <pc:docMk/>
            <pc:sldMk cId="3312292050" sldId="2129"/>
            <ac:spMk id="21" creationId="{764BF2D4-9BB1-3027-C430-A00B0D8AAA63}"/>
          </ac:spMkLst>
        </pc:spChg>
        <pc:spChg chg="add mod">
          <ac:chgData name="Hyechurn Jang" userId="a88eaa53836088be" providerId="LiveId" clId="{FAB5EB90-93FB-47FB-AA22-D7CDE872BFC3}" dt="2025-03-30T18:09:52.779" v="34323" actId="1076"/>
          <ac:spMkLst>
            <pc:docMk/>
            <pc:sldMk cId="3312292050" sldId="2129"/>
            <ac:spMk id="22" creationId="{57C4F8B8-F3C7-E4F8-9F27-0847DA020716}"/>
          </ac:spMkLst>
        </pc:spChg>
        <pc:spChg chg="add mod">
          <ac:chgData name="Hyechurn Jang" userId="a88eaa53836088be" providerId="LiveId" clId="{FAB5EB90-93FB-47FB-AA22-D7CDE872BFC3}" dt="2025-03-30T18:09:33.915" v="34314" actId="1076"/>
          <ac:spMkLst>
            <pc:docMk/>
            <pc:sldMk cId="3312292050" sldId="2129"/>
            <ac:spMk id="28" creationId="{D9715E3C-416A-3C06-2E7E-9F3821F6DE8B}"/>
          </ac:spMkLst>
        </pc:spChg>
        <pc:picChg chg="add mod ord">
          <ac:chgData name="Hyechurn Jang" userId="a88eaa53836088be" providerId="LiveId" clId="{FAB5EB90-93FB-47FB-AA22-D7CDE872BFC3}" dt="2025-03-30T18:03:20.998" v="34165" actId="1076"/>
          <ac:picMkLst>
            <pc:docMk/>
            <pc:sldMk cId="3312292050" sldId="2129"/>
            <ac:picMk id="16" creationId="{4403EC5D-506C-50D0-B6C4-480E67F858E9}"/>
          </ac:picMkLst>
        </pc:picChg>
        <pc:picChg chg="add mod">
          <ac:chgData name="Hyechurn Jang" userId="a88eaa53836088be" providerId="LiveId" clId="{FAB5EB90-93FB-47FB-AA22-D7CDE872BFC3}" dt="2025-03-30T18:08:23.839" v="34298" actId="1076"/>
          <ac:picMkLst>
            <pc:docMk/>
            <pc:sldMk cId="3312292050" sldId="2129"/>
            <ac:picMk id="24" creationId="{C307F840-EA85-5D3D-7D0A-B31A5DC0CD39}"/>
          </ac:picMkLst>
        </pc:picChg>
        <pc:picChg chg="add mod">
          <ac:chgData name="Hyechurn Jang" userId="a88eaa53836088be" providerId="LiveId" clId="{FAB5EB90-93FB-47FB-AA22-D7CDE872BFC3}" dt="2025-03-30T18:08:23.839" v="34298" actId="1076"/>
          <ac:picMkLst>
            <pc:docMk/>
            <pc:sldMk cId="3312292050" sldId="2129"/>
            <ac:picMk id="25" creationId="{CB402569-1BD6-C3D1-663D-1F3E6C0BA00F}"/>
          </ac:picMkLst>
        </pc:picChg>
      </pc:sldChg>
      <pc:sldChg chg="addSp delSp modSp add mod">
        <pc:chgData name="Hyechurn Jang" userId="a88eaa53836088be" providerId="LiveId" clId="{FAB5EB90-93FB-47FB-AA22-D7CDE872BFC3}" dt="2025-04-04T03:24:56.483" v="38546" actId="14861"/>
        <pc:sldMkLst>
          <pc:docMk/>
          <pc:sldMk cId="3483241171" sldId="2130"/>
        </pc:sldMkLst>
        <pc:spChg chg="mod">
          <ac:chgData name="Hyechurn Jang" userId="a88eaa53836088be" providerId="LiveId" clId="{FAB5EB90-93FB-47FB-AA22-D7CDE872BFC3}" dt="2025-03-30T19:56:32.818" v="35111" actId="207"/>
          <ac:spMkLst>
            <pc:docMk/>
            <pc:sldMk cId="3483241171" sldId="2130"/>
            <ac:spMk id="2" creationId="{A02F5C9C-E324-907B-3B65-03EEA1CF96B6}"/>
          </ac:spMkLst>
        </pc:spChg>
        <pc:spChg chg="add mod">
          <ac:chgData name="Hyechurn Jang" userId="a88eaa53836088be" providerId="LiveId" clId="{FAB5EB90-93FB-47FB-AA22-D7CDE872BFC3}" dt="2025-04-04T03:12:26.979" v="38392" actId="20577"/>
          <ac:spMkLst>
            <pc:docMk/>
            <pc:sldMk cId="3483241171" sldId="2130"/>
            <ac:spMk id="5" creationId="{1B848C1D-1686-DED1-BC63-E1E6E6FED267}"/>
          </ac:spMkLst>
        </pc:spChg>
        <pc:spChg chg="add mod ord">
          <ac:chgData name="Hyechurn Jang" userId="a88eaa53836088be" providerId="LiveId" clId="{FAB5EB90-93FB-47FB-AA22-D7CDE872BFC3}" dt="2025-04-04T03:23:37.934" v="38535" actId="14100"/>
          <ac:spMkLst>
            <pc:docMk/>
            <pc:sldMk cId="3483241171" sldId="2130"/>
            <ac:spMk id="6" creationId="{1142A299-8C9B-865D-D0FA-2242912AD22C}"/>
          </ac:spMkLst>
        </pc:spChg>
        <pc:spChg chg="add mod ord">
          <ac:chgData name="Hyechurn Jang" userId="a88eaa53836088be" providerId="LiveId" clId="{FAB5EB90-93FB-47FB-AA22-D7CDE872BFC3}" dt="2025-04-04T03:23:52.215" v="38536" actId="165"/>
          <ac:spMkLst>
            <pc:docMk/>
            <pc:sldMk cId="3483241171" sldId="2130"/>
            <ac:spMk id="18" creationId="{7CAF4FA8-98CB-1390-2BD0-8E4A1EBFE9CF}"/>
          </ac:spMkLst>
        </pc:spChg>
        <pc:spChg chg="add mod">
          <ac:chgData name="Hyechurn Jang" userId="a88eaa53836088be" providerId="LiveId" clId="{FAB5EB90-93FB-47FB-AA22-D7CDE872BFC3}" dt="2025-04-04T03:23:52.215" v="38536" actId="165"/>
          <ac:spMkLst>
            <pc:docMk/>
            <pc:sldMk cId="3483241171" sldId="2130"/>
            <ac:spMk id="22" creationId="{5A46EE65-1B16-6EA8-6DDC-5FBB817CE770}"/>
          </ac:spMkLst>
        </pc:spChg>
        <pc:spChg chg="add mod">
          <ac:chgData name="Hyechurn Jang" userId="a88eaa53836088be" providerId="LiveId" clId="{FAB5EB90-93FB-47FB-AA22-D7CDE872BFC3}" dt="2025-04-04T03:23:52.215" v="38536" actId="165"/>
          <ac:spMkLst>
            <pc:docMk/>
            <pc:sldMk cId="3483241171" sldId="2130"/>
            <ac:spMk id="28" creationId="{4DF9C506-11CB-C77E-E8E0-1DDE39757F66}"/>
          </ac:spMkLst>
        </pc:spChg>
        <pc:spChg chg="add mod">
          <ac:chgData name="Hyechurn Jang" userId="a88eaa53836088be" providerId="LiveId" clId="{FAB5EB90-93FB-47FB-AA22-D7CDE872BFC3}" dt="2025-04-04T03:23:52.215" v="38536" actId="165"/>
          <ac:spMkLst>
            <pc:docMk/>
            <pc:sldMk cId="3483241171" sldId="2130"/>
            <ac:spMk id="30" creationId="{39BB92A3-3E52-1A22-8D82-4B33F94AFC6B}"/>
          </ac:spMkLst>
        </pc:spChg>
        <pc:grpChg chg="add mod ord">
          <ac:chgData name="Hyechurn Jang" userId="a88eaa53836088be" providerId="LiveId" clId="{FAB5EB90-93FB-47FB-AA22-D7CDE872BFC3}" dt="2025-04-04T03:24:53.573" v="38545" actId="164"/>
          <ac:grpSpMkLst>
            <pc:docMk/>
            <pc:sldMk cId="3483241171" sldId="2130"/>
            <ac:grpSpMk id="19" creationId="{821C748E-967E-F50E-EE36-CB88733017C1}"/>
          </ac:grpSpMkLst>
        </pc:grpChg>
        <pc:grpChg chg="add mod">
          <ac:chgData name="Hyechurn Jang" userId="a88eaa53836088be" providerId="LiveId" clId="{FAB5EB90-93FB-47FB-AA22-D7CDE872BFC3}" dt="2025-04-04T03:24:53.573" v="38545" actId="164"/>
          <ac:grpSpMkLst>
            <pc:docMk/>
            <pc:sldMk cId="3483241171" sldId="2130"/>
            <ac:grpSpMk id="23" creationId="{F94F1C87-2932-F0F2-6CE5-EB2D672DC8EC}"/>
          </ac:grpSpMkLst>
        </pc:grpChg>
        <pc:grpChg chg="add mod topLvl">
          <ac:chgData name="Hyechurn Jang" userId="a88eaa53836088be" providerId="LiveId" clId="{FAB5EB90-93FB-47FB-AA22-D7CDE872BFC3}" dt="2025-04-04T03:22:17.874" v="38505" actId="164"/>
          <ac:grpSpMkLst>
            <pc:docMk/>
            <pc:sldMk cId="3483241171" sldId="2130"/>
            <ac:grpSpMk id="29" creationId="{78C325AA-17FB-8307-93FC-E2B7B10BF1AF}"/>
          </ac:grpSpMkLst>
        </pc:grpChg>
        <pc:grpChg chg="add mod topLvl">
          <ac:chgData name="Hyechurn Jang" userId="a88eaa53836088be" providerId="LiveId" clId="{FAB5EB90-93FB-47FB-AA22-D7CDE872BFC3}" dt="2025-04-04T03:23:52.215" v="38536" actId="165"/>
          <ac:grpSpMkLst>
            <pc:docMk/>
            <pc:sldMk cId="3483241171" sldId="2130"/>
            <ac:grpSpMk id="31" creationId="{CB68937D-F5F7-E24C-DEBC-D3E751CF79BC}"/>
          </ac:grpSpMkLst>
        </pc:grpChg>
        <pc:grpChg chg="add mod">
          <ac:chgData name="Hyechurn Jang" userId="a88eaa53836088be" providerId="LiveId" clId="{FAB5EB90-93FB-47FB-AA22-D7CDE872BFC3}" dt="2025-04-04T03:24:53.573" v="38545" actId="164"/>
          <ac:grpSpMkLst>
            <pc:docMk/>
            <pc:sldMk cId="3483241171" sldId="2130"/>
            <ac:grpSpMk id="33" creationId="{C3CCA740-4641-CC4A-069B-C8DDD98EC603}"/>
          </ac:grpSpMkLst>
        </pc:grpChg>
        <pc:grpChg chg="add mod">
          <ac:chgData name="Hyechurn Jang" userId="a88eaa53836088be" providerId="LiveId" clId="{FAB5EB90-93FB-47FB-AA22-D7CDE872BFC3}" dt="2025-04-04T03:24:56.483" v="38546" actId="14861"/>
          <ac:grpSpMkLst>
            <pc:docMk/>
            <pc:sldMk cId="3483241171" sldId="2130"/>
            <ac:grpSpMk id="35" creationId="{D3DF161B-F19F-5A75-4C61-9EC00DE62441}"/>
          </ac:grpSpMkLst>
        </pc:grpChg>
        <pc:picChg chg="add mod ord">
          <ac:chgData name="Hyechurn Jang" userId="a88eaa53836088be" providerId="LiveId" clId="{FAB5EB90-93FB-47FB-AA22-D7CDE872BFC3}" dt="2025-04-04T01:43:30.329" v="37175" actId="167"/>
          <ac:picMkLst>
            <pc:docMk/>
            <pc:sldMk cId="3483241171" sldId="2130"/>
            <ac:picMk id="4" creationId="{883102F6-FC39-D7F6-D0E6-A75246BCFC44}"/>
          </ac:picMkLst>
        </pc:picChg>
        <pc:picChg chg="add mod">
          <ac:chgData name="Hyechurn Jang" userId="a88eaa53836088be" providerId="LiveId" clId="{FAB5EB90-93FB-47FB-AA22-D7CDE872BFC3}" dt="2025-04-04T03:23:52.215" v="38536" actId="165"/>
          <ac:picMkLst>
            <pc:docMk/>
            <pc:sldMk cId="3483241171" sldId="2130"/>
            <ac:picMk id="16" creationId="{8B3D62AF-F5E4-C8EC-F09C-BE3E321E62FB}"/>
          </ac:picMkLst>
        </pc:picChg>
        <pc:picChg chg="add mod ord">
          <ac:chgData name="Hyechurn Jang" userId="a88eaa53836088be" providerId="LiveId" clId="{FAB5EB90-93FB-47FB-AA22-D7CDE872BFC3}" dt="2025-04-04T03:23:52.215" v="38536" actId="165"/>
          <ac:picMkLst>
            <pc:docMk/>
            <pc:sldMk cId="3483241171" sldId="2130"/>
            <ac:picMk id="21" creationId="{FC07D713-EC37-4D7D-96D1-29CFDF2CD875}"/>
          </ac:picMkLst>
        </pc:picChg>
        <pc:picChg chg="add mod ord">
          <ac:chgData name="Hyechurn Jang" userId="a88eaa53836088be" providerId="LiveId" clId="{FAB5EB90-93FB-47FB-AA22-D7CDE872BFC3}" dt="2025-04-04T03:23:52.215" v="38536" actId="165"/>
          <ac:picMkLst>
            <pc:docMk/>
            <pc:sldMk cId="3483241171" sldId="2130"/>
            <ac:picMk id="25" creationId="{5CE31FB7-EC8B-69EA-70E5-1B038D4B0C3A}"/>
          </ac:picMkLst>
        </pc:picChg>
        <pc:picChg chg="add mod ord">
          <ac:chgData name="Hyechurn Jang" userId="a88eaa53836088be" providerId="LiveId" clId="{FAB5EB90-93FB-47FB-AA22-D7CDE872BFC3}" dt="2025-04-04T03:23:52.215" v="38536" actId="165"/>
          <ac:picMkLst>
            <pc:docMk/>
            <pc:sldMk cId="3483241171" sldId="2130"/>
            <ac:picMk id="27" creationId="{32D51254-D5FA-3E91-9587-1EEB7B5136D9}"/>
          </ac:picMkLst>
        </pc:picChg>
      </pc:sldChg>
      <pc:sldChg chg="addSp delSp modSp add mod">
        <pc:chgData name="Hyechurn Jang" userId="a88eaa53836088be" providerId="LiveId" clId="{FAB5EB90-93FB-47FB-AA22-D7CDE872BFC3}" dt="2025-04-04T04:23:12.185" v="39522" actId="1076"/>
        <pc:sldMkLst>
          <pc:docMk/>
          <pc:sldMk cId="428613164" sldId="2131"/>
        </pc:sldMkLst>
        <pc:spChg chg="mod">
          <ac:chgData name="Hyechurn Jang" userId="a88eaa53836088be" providerId="LiveId" clId="{FAB5EB90-93FB-47FB-AA22-D7CDE872BFC3}" dt="2025-04-04T04:01:04.837" v="39116" actId="20577"/>
          <ac:spMkLst>
            <pc:docMk/>
            <pc:sldMk cId="428613164" sldId="2131"/>
            <ac:spMk id="2" creationId="{50D2B6E5-EE16-7FD4-57EE-FD8C232462C8}"/>
          </ac:spMkLst>
        </pc:spChg>
        <pc:spChg chg="add mod ord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6" creationId="{0BD9D2BA-225C-340C-CC1D-CEE703703677}"/>
          </ac:spMkLst>
        </pc:spChg>
        <pc:spChg chg="add mod ord topLvl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19" creationId="{60D64160-30E9-1A5F-00C2-BB60718EF599}"/>
          </ac:spMkLst>
        </pc:spChg>
        <pc:spChg chg="mod topLvl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21" creationId="{7D24745E-D6D7-6C01-2DFA-973F73BD0BF7}"/>
          </ac:spMkLst>
        </pc:spChg>
        <pc:spChg chg="add mod topLvl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23" creationId="{DDFCBBB8-3F9D-408D-736D-4445BB8CA0FD}"/>
          </ac:spMkLst>
        </pc:spChg>
        <pc:spChg chg="add mod topLvl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24" creationId="{46EA30FE-919C-13A7-9EE9-E0A09C7A321D}"/>
          </ac:spMkLst>
        </pc:spChg>
        <pc:spChg chg="add mod topLvl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25" creationId="{96029774-C5DC-0081-E75C-EB8D5CFBA806}"/>
          </ac:spMkLst>
        </pc:spChg>
        <pc:spChg chg="add mod topLvl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26" creationId="{5847DE51-6FB6-E76F-0AD6-D25806FD79C0}"/>
          </ac:spMkLst>
        </pc:spChg>
        <pc:spChg chg="add mod topLvl">
          <ac:chgData name="Hyechurn Jang" userId="a88eaa53836088be" providerId="LiveId" clId="{FAB5EB90-93FB-47FB-AA22-D7CDE872BFC3}" dt="2025-04-04T04:23:12.185" v="39522" actId="1076"/>
          <ac:spMkLst>
            <pc:docMk/>
            <pc:sldMk cId="428613164" sldId="2131"/>
            <ac:spMk id="27" creationId="{4B039684-D83B-0D16-65AE-9E3CA4E591E7}"/>
          </ac:spMkLst>
        </pc:spChg>
        <pc:spChg chg="add mod topLvl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28" creationId="{0A0CC951-23F3-B4B4-A1AE-C09C778D6547}"/>
          </ac:spMkLst>
        </pc:spChg>
        <pc:spChg chg="add mod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53" creationId="{3CE549D4-3474-2726-EC6B-E12B1BE134E1}"/>
          </ac:spMkLst>
        </pc:spChg>
        <pc:grpChg chg="mod">
          <ac:chgData name="Hyechurn Jang" userId="a88eaa53836088be" providerId="LiveId" clId="{FAB5EB90-93FB-47FB-AA22-D7CDE872BFC3}" dt="2025-04-04T04:20:22.902" v="39297" actId="14861"/>
          <ac:grpSpMkLst>
            <pc:docMk/>
            <pc:sldMk cId="428613164" sldId="2131"/>
            <ac:grpSpMk id="10" creationId="{C637B3E6-AE1F-D3E2-9C97-A01F44198A30}"/>
          </ac:grpSpMkLst>
        </pc:grpChg>
        <pc:grpChg chg="add mod ord">
          <ac:chgData name="Hyechurn Jang" userId="a88eaa53836088be" providerId="LiveId" clId="{FAB5EB90-93FB-47FB-AA22-D7CDE872BFC3}" dt="2025-03-30T18:16:20.066" v="34414" actId="1076"/>
          <ac:grpSpMkLst>
            <pc:docMk/>
            <pc:sldMk cId="428613164" sldId="2131"/>
            <ac:grpSpMk id="39" creationId="{998D6C45-9477-5DC6-3AE9-B1D95414C966}"/>
          </ac:grpSpMkLst>
        </pc:grpChg>
        <pc:grpChg chg="add mod">
          <ac:chgData name="Hyechurn Jang" userId="a88eaa53836088be" providerId="LiveId" clId="{FAB5EB90-93FB-47FB-AA22-D7CDE872BFC3}" dt="2025-04-04T03:24:39.595" v="38543" actId="164"/>
          <ac:grpSpMkLst>
            <pc:docMk/>
            <pc:sldMk cId="428613164" sldId="2131"/>
            <ac:grpSpMk id="46" creationId="{A106BA38-E9E2-6F59-4529-D766120EA95A}"/>
          </ac:grpSpMkLst>
        </pc:grpChg>
        <pc:picChg chg="add mod">
          <ac:chgData name="Hyechurn Jang" userId="a88eaa53836088be" providerId="LiveId" clId="{FAB5EB90-93FB-47FB-AA22-D7CDE872BFC3}" dt="2025-04-04T04:20:19.683" v="39296" actId="164"/>
          <ac:picMkLst>
            <pc:docMk/>
            <pc:sldMk cId="428613164" sldId="2131"/>
            <ac:picMk id="3" creationId="{91CC51DE-8274-324B-1D7F-5CF2CD6433E2}"/>
          </ac:picMkLst>
        </pc:picChg>
        <pc:picChg chg="add mod ord">
          <ac:chgData name="Hyechurn Jang" userId="a88eaa53836088be" providerId="LiveId" clId="{FAB5EB90-93FB-47FB-AA22-D7CDE872BFC3}" dt="2025-04-04T02:17:15.573" v="37226" actId="167"/>
          <ac:picMkLst>
            <pc:docMk/>
            <pc:sldMk cId="428613164" sldId="2131"/>
            <ac:picMk id="5" creationId="{8E71B538-613A-F289-26D4-2F40D60B79CA}"/>
          </ac:picMkLst>
        </pc:picChg>
        <pc:picChg chg="mod">
          <ac:chgData name="Hyechurn Jang" userId="a88eaa53836088be" providerId="LiveId" clId="{FAB5EB90-93FB-47FB-AA22-D7CDE872BFC3}" dt="2025-04-04T04:20:19.683" v="39296" actId="164"/>
          <ac:picMkLst>
            <pc:docMk/>
            <pc:sldMk cId="428613164" sldId="2131"/>
            <ac:picMk id="12" creationId="{A03A85F7-7BD7-9DA5-9694-022DB95AFE17}"/>
          </ac:picMkLst>
        </pc:picChg>
        <pc:picChg chg="mod topLvl">
          <ac:chgData name="Hyechurn Jang" userId="a88eaa53836088be" providerId="LiveId" clId="{FAB5EB90-93FB-47FB-AA22-D7CDE872BFC3}" dt="2025-04-04T02:19:31.254" v="37246" actId="164"/>
          <ac:picMkLst>
            <pc:docMk/>
            <pc:sldMk cId="428613164" sldId="2131"/>
            <ac:picMk id="14" creationId="{18EE6E66-7358-0C77-8BFA-9ED5B9EE7E40}"/>
          </ac:picMkLst>
        </pc:picChg>
        <pc:picChg chg="add del mod ord topLvl">
          <ac:chgData name="Hyechurn Jang" userId="a88eaa53836088be" providerId="LiveId" clId="{FAB5EB90-93FB-47FB-AA22-D7CDE872BFC3}" dt="2025-04-04T03:24:39.595" v="38543" actId="164"/>
          <ac:picMkLst>
            <pc:docMk/>
            <pc:sldMk cId="428613164" sldId="2131"/>
            <ac:picMk id="18" creationId="{A94BD9CF-1353-9842-F96C-3E735E92928D}"/>
          </ac:picMkLst>
        </pc:picChg>
        <pc:picChg chg="add mod ord">
          <ac:chgData name="Hyechurn Jang" userId="a88eaa53836088be" providerId="LiveId" clId="{FAB5EB90-93FB-47FB-AA22-D7CDE872BFC3}" dt="2025-03-30T18:16:16.004" v="34412" actId="164"/>
          <ac:picMkLst>
            <pc:docMk/>
            <pc:sldMk cId="428613164" sldId="2131"/>
            <ac:picMk id="31" creationId="{446DE78C-6E95-36C3-34E9-F54D3A233A8F}"/>
          </ac:picMkLst>
        </pc:picChg>
        <pc:picChg chg="mod topLvl">
          <ac:chgData name="Hyechurn Jang" userId="a88eaa53836088be" providerId="LiveId" clId="{FAB5EB90-93FB-47FB-AA22-D7CDE872BFC3}" dt="2025-04-04T04:20:19.683" v="39296" actId="164"/>
          <ac:picMkLst>
            <pc:docMk/>
            <pc:sldMk cId="428613164" sldId="2131"/>
            <ac:picMk id="33" creationId="{7AC23461-4A68-B9EF-85C9-27C3AE779C5C}"/>
          </ac:picMkLst>
        </pc:picChg>
        <pc:picChg chg="mod topLvl">
          <ac:chgData name="Hyechurn Jang" userId="a88eaa53836088be" providerId="LiveId" clId="{FAB5EB90-93FB-47FB-AA22-D7CDE872BFC3}" dt="2025-04-04T04:20:32.148" v="39298" actId="1076"/>
          <ac:picMkLst>
            <pc:docMk/>
            <pc:sldMk cId="428613164" sldId="2131"/>
            <ac:picMk id="35" creationId="{5C6E64D7-838A-3983-BD87-9DD7E8CABF63}"/>
          </ac:picMkLst>
        </pc:picChg>
        <pc:picChg chg="mod topLvl">
          <ac:chgData name="Hyechurn Jang" userId="a88eaa53836088be" providerId="LiveId" clId="{FAB5EB90-93FB-47FB-AA22-D7CDE872BFC3}" dt="2025-04-04T04:20:19.683" v="39296" actId="164"/>
          <ac:picMkLst>
            <pc:docMk/>
            <pc:sldMk cId="428613164" sldId="2131"/>
            <ac:picMk id="36" creationId="{BA67CEBA-8298-DDE0-B67D-AF7E910EC36D}"/>
          </ac:picMkLst>
        </pc:picChg>
        <pc:picChg chg="mod topLvl">
          <ac:chgData name="Hyechurn Jang" userId="a88eaa53836088be" providerId="LiveId" clId="{FAB5EB90-93FB-47FB-AA22-D7CDE872BFC3}" dt="2025-04-04T04:20:19.683" v="39296" actId="164"/>
          <ac:picMkLst>
            <pc:docMk/>
            <pc:sldMk cId="428613164" sldId="2131"/>
            <ac:picMk id="37" creationId="{1BBECFDD-7BAA-7C94-9637-0ABB0011FEB5}"/>
          </ac:picMkLst>
        </pc:picChg>
        <pc:picChg chg="mod topLvl">
          <ac:chgData name="Hyechurn Jang" userId="a88eaa53836088be" providerId="LiveId" clId="{FAB5EB90-93FB-47FB-AA22-D7CDE872BFC3}" dt="2025-04-04T04:20:19.683" v="39296" actId="164"/>
          <ac:picMkLst>
            <pc:docMk/>
            <pc:sldMk cId="428613164" sldId="2131"/>
            <ac:picMk id="38" creationId="{119606EA-DBFB-2CC4-6959-DA41ED624428}"/>
          </ac:picMkLst>
        </pc:picChg>
        <pc:picChg chg="add mod">
          <ac:chgData name="Hyechurn Jang" userId="a88eaa53836088be" providerId="LiveId" clId="{FAB5EB90-93FB-47FB-AA22-D7CDE872BFC3}" dt="2025-04-04T02:19:31.254" v="37246" actId="164"/>
          <ac:picMkLst>
            <pc:docMk/>
            <pc:sldMk cId="428613164" sldId="2131"/>
            <ac:picMk id="43" creationId="{E54C4125-9005-EB25-43B0-0B29E2025A5C}"/>
          </ac:picMkLst>
        </pc:picChg>
        <pc:picChg chg="add mod ord topLvl">
          <ac:chgData name="Hyechurn Jang" userId="a88eaa53836088be" providerId="LiveId" clId="{FAB5EB90-93FB-47FB-AA22-D7CDE872BFC3}" dt="2025-04-04T04:20:15.635" v="39295" actId="164"/>
          <ac:picMkLst>
            <pc:docMk/>
            <pc:sldMk cId="428613164" sldId="2131"/>
            <ac:picMk id="44" creationId="{D52768EA-DF24-38C5-599B-4F57F905F308}"/>
          </ac:picMkLst>
        </pc:picChg>
      </pc:sldChg>
      <pc:sldChg chg="modSp add mod ord">
        <pc:chgData name="Hyechurn Jang" userId="a88eaa53836088be" providerId="LiveId" clId="{FAB5EB90-93FB-47FB-AA22-D7CDE872BFC3}" dt="2025-03-30T13:06:54.800" v="21318" actId="6549"/>
        <pc:sldMkLst>
          <pc:docMk/>
          <pc:sldMk cId="1714862091" sldId="2132"/>
        </pc:sldMkLst>
        <pc:spChg chg="mod">
          <ac:chgData name="Hyechurn Jang" userId="a88eaa53836088be" providerId="LiveId" clId="{FAB5EB90-93FB-47FB-AA22-D7CDE872BFC3}" dt="2025-03-30T13:06:54.800" v="21318" actId="6549"/>
          <ac:spMkLst>
            <pc:docMk/>
            <pc:sldMk cId="1714862091" sldId="2132"/>
            <ac:spMk id="3" creationId="{2A84F527-219D-66B2-B83F-6031CAED9345}"/>
          </ac:spMkLst>
        </pc:spChg>
      </pc:sldChg>
      <pc:sldChg chg="add del">
        <pc:chgData name="Hyechurn Jang" userId="a88eaa53836088be" providerId="LiveId" clId="{FAB5EB90-93FB-47FB-AA22-D7CDE872BFC3}" dt="2025-03-30T12:43:57.222" v="21048"/>
        <pc:sldMkLst>
          <pc:docMk/>
          <pc:sldMk cId="2546099302" sldId="2132"/>
        </pc:sldMkLst>
      </pc:sldChg>
      <pc:sldChg chg="addSp delSp modSp add del mod ord">
        <pc:chgData name="Hyechurn Jang" userId="a88eaa53836088be" providerId="LiveId" clId="{FAB5EB90-93FB-47FB-AA22-D7CDE872BFC3}" dt="2025-04-04T03:40:18.973" v="38755" actId="47"/>
        <pc:sldMkLst>
          <pc:docMk/>
          <pc:sldMk cId="3332805249" sldId="2133"/>
        </pc:sldMkLst>
      </pc:sldChg>
      <pc:sldChg chg="addSp delSp modSp add mod">
        <pc:chgData name="Hyechurn Jang" userId="a88eaa53836088be" providerId="LiveId" clId="{FAB5EB90-93FB-47FB-AA22-D7CDE872BFC3}" dt="2025-04-04T03:58:49.385" v="39103" actId="14861"/>
        <pc:sldMkLst>
          <pc:docMk/>
          <pc:sldMk cId="1976475627" sldId="2134"/>
        </pc:sldMkLst>
        <pc:spChg chg="mod">
          <ac:chgData name="Hyechurn Jang" userId="a88eaa53836088be" providerId="LiveId" clId="{FAB5EB90-93FB-47FB-AA22-D7CDE872BFC3}" dt="2025-03-30T19:58:13.313" v="35132" actId="207"/>
          <ac:spMkLst>
            <pc:docMk/>
            <pc:sldMk cId="1976475627" sldId="2134"/>
            <ac:spMk id="2" creationId="{9817E667-6A13-76EB-5657-B53A2F98CDEE}"/>
          </ac:spMkLst>
        </pc:spChg>
        <pc:spChg chg="add mod topLvl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4" creationId="{AABC5362-0D92-E03E-2F3A-ECEDEF55BC69}"/>
          </ac:spMkLst>
        </pc:spChg>
        <pc:spChg chg="add mod topLvl">
          <ac:chgData name="Hyechurn Jang" userId="a88eaa53836088be" providerId="LiveId" clId="{FAB5EB90-93FB-47FB-AA22-D7CDE872BFC3}" dt="2025-04-04T03:55:29.940" v="38943" actId="1076"/>
          <ac:spMkLst>
            <pc:docMk/>
            <pc:sldMk cId="1976475627" sldId="2134"/>
            <ac:spMk id="5" creationId="{55240AAC-7039-26DC-7389-9AA72A78D7E5}"/>
          </ac:spMkLst>
        </pc:spChg>
        <pc:spChg chg="add mod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8" creationId="{BE8DF9AF-A7A6-1595-F790-B41796A3F422}"/>
          </ac:spMkLst>
        </pc:spChg>
        <pc:spChg chg="add del mod">
          <ac:chgData name="Hyechurn Jang" userId="a88eaa53836088be" providerId="LiveId" clId="{FAB5EB90-93FB-47FB-AA22-D7CDE872BFC3}" dt="2025-04-04T03:46:18.241" v="38818" actId="164"/>
          <ac:spMkLst>
            <pc:docMk/>
            <pc:sldMk cId="1976475627" sldId="2134"/>
            <ac:spMk id="13" creationId="{63FC68FC-2BAB-701B-F209-8A995F6E1A7A}"/>
          </ac:spMkLst>
        </pc:spChg>
        <pc:spChg chg="add del mod">
          <ac:chgData name="Hyechurn Jang" userId="a88eaa53836088be" providerId="LiveId" clId="{FAB5EB90-93FB-47FB-AA22-D7CDE872BFC3}" dt="2025-04-04T03:46:18.241" v="38818" actId="164"/>
          <ac:spMkLst>
            <pc:docMk/>
            <pc:sldMk cId="1976475627" sldId="2134"/>
            <ac:spMk id="14" creationId="{249A0A9C-2B79-137A-0453-BAA4F3ED9073}"/>
          </ac:spMkLst>
        </pc:spChg>
        <pc:spChg chg="add del mod">
          <ac:chgData name="Hyechurn Jang" userId="a88eaa53836088be" providerId="LiveId" clId="{FAB5EB90-93FB-47FB-AA22-D7CDE872BFC3}" dt="2025-04-04T03:46:18.241" v="38818" actId="164"/>
          <ac:spMkLst>
            <pc:docMk/>
            <pc:sldMk cId="1976475627" sldId="2134"/>
            <ac:spMk id="15" creationId="{159622F0-0A17-0D0D-37E8-99F5F4BF5687}"/>
          </ac:spMkLst>
        </pc:spChg>
        <pc:spChg chg="add mod">
          <ac:chgData name="Hyechurn Jang" userId="a88eaa53836088be" providerId="LiveId" clId="{FAB5EB90-93FB-47FB-AA22-D7CDE872BFC3}" dt="2025-04-04T03:46:21.565" v="38819" actId="164"/>
          <ac:spMkLst>
            <pc:docMk/>
            <pc:sldMk cId="1976475627" sldId="2134"/>
            <ac:spMk id="22" creationId="{EEF39CA9-3D95-C066-7015-67CA637AD879}"/>
          </ac:spMkLst>
        </pc:spChg>
        <pc:spChg chg="add mod">
          <ac:chgData name="Hyechurn Jang" userId="a88eaa53836088be" providerId="LiveId" clId="{FAB5EB90-93FB-47FB-AA22-D7CDE872BFC3}" dt="2025-04-04T03:46:21.565" v="38819" actId="164"/>
          <ac:spMkLst>
            <pc:docMk/>
            <pc:sldMk cId="1976475627" sldId="2134"/>
            <ac:spMk id="23" creationId="{EBAE5A26-DD17-2846-6014-D60D9DD70D3A}"/>
          </ac:spMkLst>
        </pc:spChg>
        <pc:spChg chg="add mod">
          <ac:chgData name="Hyechurn Jang" userId="a88eaa53836088be" providerId="LiveId" clId="{FAB5EB90-93FB-47FB-AA22-D7CDE872BFC3}" dt="2025-04-04T03:46:21.565" v="38819" actId="164"/>
          <ac:spMkLst>
            <pc:docMk/>
            <pc:sldMk cId="1976475627" sldId="2134"/>
            <ac:spMk id="24" creationId="{B78EE450-B534-A173-C58F-E84A56A04E80}"/>
          </ac:spMkLst>
        </pc:spChg>
        <pc:spChg chg="mod ord topLvl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32" creationId="{B1EFC78A-3805-8E50-7DDE-CBD646375B67}"/>
          </ac:spMkLst>
        </pc:spChg>
        <pc:spChg chg="mod ord topLvl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33" creationId="{E7807CC4-5C3C-7CAB-7FB5-B4D03011A3CC}"/>
          </ac:spMkLst>
        </pc:spChg>
        <pc:spChg chg="mod topLvl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34" creationId="{CA7496C8-C912-00BB-5690-936E76CDD2DC}"/>
          </ac:spMkLst>
        </pc:spChg>
        <pc:spChg chg="add mod ord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35" creationId="{1BD41C4B-ED1C-A607-61FE-50AB8E62BDF9}"/>
          </ac:spMkLst>
        </pc:spChg>
        <pc:spChg chg="add mod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36" creationId="{BFCF38DF-CA54-4B5E-AE29-8410BAEB7386}"/>
          </ac:spMkLst>
        </pc:spChg>
        <pc:spChg chg="add mod ord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38" creationId="{F5FB6156-06F8-5DBB-C577-B38C7D455162}"/>
          </ac:spMkLst>
        </pc:spChg>
        <pc:spChg chg="add mod ord">
          <ac:chgData name="Hyechurn Jang" userId="a88eaa53836088be" providerId="LiveId" clId="{FAB5EB90-93FB-47FB-AA22-D7CDE872BFC3}" dt="2025-04-04T03:53:54.654" v="38910" actId="14100"/>
          <ac:spMkLst>
            <pc:docMk/>
            <pc:sldMk cId="1976475627" sldId="2134"/>
            <ac:spMk id="40" creationId="{0AF9CCC3-7138-A21D-8F3C-9C9AE59DA87C}"/>
          </ac:spMkLst>
        </pc:spChg>
        <pc:spChg chg="add mod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41" creationId="{B2843379-96AC-61A8-4D35-53AC765B2066}"/>
          </ac:spMkLst>
        </pc:spChg>
        <pc:spChg chg="add mod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42" creationId="{C61169B9-0462-D265-100F-5F678CFF0A36}"/>
          </ac:spMkLst>
        </pc:spChg>
        <pc:spChg chg="add mod">
          <ac:chgData name="Hyechurn Jang" userId="a88eaa53836088be" providerId="LiveId" clId="{FAB5EB90-93FB-47FB-AA22-D7CDE872BFC3}" dt="2025-04-04T03:53:32.815" v="38907" actId="164"/>
          <ac:spMkLst>
            <pc:docMk/>
            <pc:sldMk cId="1976475627" sldId="2134"/>
            <ac:spMk id="46" creationId="{6B60DE28-4C1C-1308-5968-0A05E6ECAFDB}"/>
          </ac:spMkLst>
        </pc:spChg>
        <pc:spChg chg="add mod">
          <ac:chgData name="Hyechurn Jang" userId="a88eaa53836088be" providerId="LiveId" clId="{FAB5EB90-93FB-47FB-AA22-D7CDE872BFC3}" dt="2025-04-04T03:53:14.989" v="38904" actId="207"/>
          <ac:spMkLst>
            <pc:docMk/>
            <pc:sldMk cId="1976475627" sldId="2134"/>
            <ac:spMk id="47" creationId="{E08A2005-2A02-A7A3-291A-6DF2B4EE8C9B}"/>
          </ac:spMkLst>
        </pc:spChg>
        <pc:spChg chg="add mod ord">
          <ac:chgData name="Hyechurn Jang" userId="a88eaa53836088be" providerId="LiveId" clId="{FAB5EB90-93FB-47FB-AA22-D7CDE872BFC3}" dt="2025-04-04T03:53:54.654" v="38910" actId="14100"/>
          <ac:spMkLst>
            <pc:docMk/>
            <pc:sldMk cId="1976475627" sldId="2134"/>
            <ac:spMk id="48" creationId="{5D91E4CA-E1F3-C6A0-242F-AA313807E918}"/>
          </ac:spMkLst>
        </pc:spChg>
        <pc:spChg chg="add mod ord">
          <ac:chgData name="Hyechurn Jang" userId="a88eaa53836088be" providerId="LiveId" clId="{FAB5EB90-93FB-47FB-AA22-D7CDE872BFC3}" dt="2025-04-04T03:53:54.654" v="38910" actId="14100"/>
          <ac:spMkLst>
            <pc:docMk/>
            <pc:sldMk cId="1976475627" sldId="2134"/>
            <ac:spMk id="49" creationId="{97F48C4D-625B-08B7-9277-ABAB117BEB26}"/>
          </ac:spMkLst>
        </pc:spChg>
        <pc:grpChg chg="add mod">
          <ac:chgData name="Hyechurn Jang" userId="a88eaa53836088be" providerId="LiveId" clId="{FAB5EB90-93FB-47FB-AA22-D7CDE872BFC3}" dt="2025-04-04T03:58:38.780" v="39100" actId="14100"/>
          <ac:grpSpMkLst>
            <pc:docMk/>
            <pc:sldMk cId="1976475627" sldId="2134"/>
            <ac:grpSpMk id="28" creationId="{37B56E4E-B4E0-BA06-D25D-A34378B6B4A5}"/>
          </ac:grpSpMkLst>
        </pc:grpChg>
        <pc:grpChg chg="add mod">
          <ac:chgData name="Hyechurn Jang" userId="a88eaa53836088be" providerId="LiveId" clId="{FAB5EB90-93FB-47FB-AA22-D7CDE872BFC3}" dt="2025-04-04T03:58:38.780" v="39100" actId="14100"/>
          <ac:grpSpMkLst>
            <pc:docMk/>
            <pc:sldMk cId="1976475627" sldId="2134"/>
            <ac:grpSpMk id="29" creationId="{EC8AD1F8-0179-DAA9-2F18-9FE8212BA208}"/>
          </ac:grpSpMkLst>
        </pc:grpChg>
        <pc:grpChg chg="mod">
          <ac:chgData name="Hyechurn Jang" userId="a88eaa53836088be" providerId="LiveId" clId="{FAB5EB90-93FB-47FB-AA22-D7CDE872BFC3}" dt="2025-04-04T03:58:49.385" v="39103" actId="14861"/>
          <ac:grpSpMkLst>
            <pc:docMk/>
            <pc:sldMk cId="1976475627" sldId="2134"/>
            <ac:grpSpMk id="51" creationId="{A97FA743-C182-53BF-43A2-EB8639828CEE}"/>
          </ac:grpSpMkLst>
        </pc:grpChg>
        <pc:picChg chg="add mod ord">
          <ac:chgData name="Hyechurn Jang" userId="a88eaa53836088be" providerId="LiveId" clId="{FAB5EB90-93FB-47FB-AA22-D7CDE872BFC3}" dt="2025-04-04T03:54:24.186" v="38916" actId="1076"/>
          <ac:picMkLst>
            <pc:docMk/>
            <pc:sldMk cId="1976475627" sldId="2134"/>
            <ac:picMk id="3" creationId="{DC72EE98-741B-9B44-E3E9-E96385AABDB6}"/>
          </ac:picMkLst>
        </pc:picChg>
        <pc:picChg chg="add mod ord">
          <ac:chgData name="Hyechurn Jang" userId="a88eaa53836088be" providerId="LiveId" clId="{FAB5EB90-93FB-47FB-AA22-D7CDE872BFC3}" dt="2025-04-04T03:55:04.917" v="38931" actId="1076"/>
          <ac:picMkLst>
            <pc:docMk/>
            <pc:sldMk cId="1976475627" sldId="2134"/>
            <ac:picMk id="6" creationId="{15565FB9-5792-43EA-561A-3FC36E89F680}"/>
          </ac:picMkLst>
        </pc:picChg>
        <pc:picChg chg="add mod ord">
          <ac:chgData name="Hyechurn Jang" userId="a88eaa53836088be" providerId="LiveId" clId="{FAB5EB90-93FB-47FB-AA22-D7CDE872BFC3}" dt="2025-04-04T03:54:28.950" v="38917" actId="1076"/>
          <ac:picMkLst>
            <pc:docMk/>
            <pc:sldMk cId="1976475627" sldId="2134"/>
            <ac:picMk id="11" creationId="{BECB7B64-EC9B-6CED-FDFF-405D2C64FD06}"/>
          </ac:picMkLst>
        </pc:picChg>
        <pc:picChg chg="add mod ord">
          <ac:chgData name="Hyechurn Jang" userId="a88eaa53836088be" providerId="LiveId" clId="{FAB5EB90-93FB-47FB-AA22-D7CDE872BFC3}" dt="2025-04-04T03:49:52.301" v="38876" actId="1076"/>
          <ac:picMkLst>
            <pc:docMk/>
            <pc:sldMk cId="1976475627" sldId="2134"/>
            <ac:picMk id="12" creationId="{10F5DD9A-901A-2790-6BCA-4A1FA7ADD1B6}"/>
          </ac:picMkLst>
        </pc:picChg>
      </pc:sldChg>
      <pc:sldChg chg="add del ord">
        <pc:chgData name="Hyechurn Jang" userId="a88eaa53836088be" providerId="LiveId" clId="{FAB5EB90-93FB-47FB-AA22-D7CDE872BFC3}" dt="2025-03-30T13:09:10.177" v="21387" actId="47"/>
        <pc:sldMkLst>
          <pc:docMk/>
          <pc:sldMk cId="245143719" sldId="2135"/>
        </pc:sldMkLst>
      </pc:sldChg>
      <pc:sldChg chg="new del">
        <pc:chgData name="Hyechurn Jang" userId="a88eaa53836088be" providerId="LiveId" clId="{FAB5EB90-93FB-47FB-AA22-D7CDE872BFC3}" dt="2025-03-30T13:11:59.167" v="21529" actId="47"/>
        <pc:sldMkLst>
          <pc:docMk/>
          <pc:sldMk cId="2569084605" sldId="2135"/>
        </pc:sldMkLst>
      </pc:sldChg>
      <pc:sldChg chg="add del mod ord modShow">
        <pc:chgData name="Hyechurn Jang" userId="a88eaa53836088be" providerId="LiveId" clId="{FAB5EB90-93FB-47FB-AA22-D7CDE872BFC3}" dt="2025-04-04T04:24:39.332" v="39524" actId="47"/>
        <pc:sldMkLst>
          <pc:docMk/>
          <pc:sldMk cId="3546963106" sldId="2135"/>
        </pc:sldMkLst>
      </pc:sldChg>
      <pc:sldChg chg="addSp delSp modSp add del mod ord">
        <pc:chgData name="Hyechurn Jang" userId="a88eaa53836088be" providerId="LiveId" clId="{FAB5EB90-93FB-47FB-AA22-D7CDE872BFC3}" dt="2025-04-04T04:24:16.947" v="39523" actId="47"/>
        <pc:sldMkLst>
          <pc:docMk/>
          <pc:sldMk cId="2755397074" sldId="2136"/>
        </pc:sldMkLst>
      </pc:sldChg>
      <pc:sldChg chg="delSp add del mod">
        <pc:chgData name="Hyechurn Jang" userId="a88eaa53836088be" providerId="LiveId" clId="{FAB5EB90-93FB-47FB-AA22-D7CDE872BFC3}" dt="2025-03-30T17:21:29.904" v="33290" actId="47"/>
        <pc:sldMkLst>
          <pc:docMk/>
          <pc:sldMk cId="1666579861" sldId="2137"/>
        </pc:sldMkLst>
      </pc:sldChg>
      <pc:sldChg chg="addSp delSp modSp add del mod ord modShow">
        <pc:chgData name="Hyechurn Jang" userId="a88eaa53836088be" providerId="LiveId" clId="{FAB5EB90-93FB-47FB-AA22-D7CDE872BFC3}" dt="2025-04-04T04:24:39.332" v="39524" actId="47"/>
        <pc:sldMkLst>
          <pc:docMk/>
          <pc:sldMk cId="2577885331" sldId="2138"/>
        </pc:sldMkLst>
      </pc:sldChg>
      <pc:sldChg chg="add del">
        <pc:chgData name="Hyechurn Jang" userId="a88eaa53836088be" providerId="LiveId" clId="{FAB5EB90-93FB-47FB-AA22-D7CDE872BFC3}" dt="2025-03-30T17:20:59.089" v="33276"/>
        <pc:sldMkLst>
          <pc:docMk/>
          <pc:sldMk cId="1210938819" sldId="2139"/>
        </pc:sldMkLst>
      </pc:sldChg>
      <pc:sldChg chg="addSp delSp modSp add del mod modShow">
        <pc:chgData name="Hyechurn Jang" userId="a88eaa53836088be" providerId="LiveId" clId="{FAB5EB90-93FB-47FB-AA22-D7CDE872BFC3}" dt="2025-04-04T04:24:39.332" v="39524" actId="47"/>
        <pc:sldMkLst>
          <pc:docMk/>
          <pc:sldMk cId="3833617606" sldId="2139"/>
        </pc:sldMkLst>
      </pc:sldChg>
      <pc:sldChg chg="addSp delSp modSp add del mod">
        <pc:chgData name="Hyechurn Jang" userId="a88eaa53836088be" providerId="LiveId" clId="{FAB5EB90-93FB-47FB-AA22-D7CDE872BFC3}" dt="2025-03-30T17:39:08.831" v="33846" actId="47"/>
        <pc:sldMkLst>
          <pc:docMk/>
          <pc:sldMk cId="2144329730" sldId="2140"/>
        </pc:sldMkLst>
      </pc:sldChg>
      <pc:sldChg chg="addSp delSp modSp add mod">
        <pc:chgData name="Hyechurn Jang" userId="a88eaa53836088be" providerId="LiveId" clId="{FAB5EB90-93FB-47FB-AA22-D7CDE872BFC3}" dt="2025-03-30T17:37:08.393" v="33791" actId="962"/>
        <pc:sldMkLst>
          <pc:docMk/>
          <pc:sldMk cId="2704327423" sldId="2141"/>
        </pc:sldMkLst>
        <pc:spChg chg="add mod">
          <ac:chgData name="Hyechurn Jang" userId="a88eaa53836088be" providerId="LiveId" clId="{FAB5EB90-93FB-47FB-AA22-D7CDE872BFC3}" dt="2025-03-30T17:37:01.416" v="33788" actId="478"/>
          <ac:spMkLst>
            <pc:docMk/>
            <pc:sldMk cId="2704327423" sldId="2141"/>
            <ac:spMk id="5" creationId="{A15EC05D-334A-7B68-814F-493F561AA54C}"/>
          </ac:spMkLst>
        </pc:spChg>
        <pc:picChg chg="add mod">
          <ac:chgData name="Hyechurn Jang" userId="a88eaa53836088be" providerId="LiveId" clId="{FAB5EB90-93FB-47FB-AA22-D7CDE872BFC3}" dt="2025-03-30T17:37:08.393" v="33791" actId="962"/>
          <ac:picMkLst>
            <pc:docMk/>
            <pc:sldMk cId="2704327423" sldId="2141"/>
            <ac:picMk id="8" creationId="{7AA71F44-2DF6-445F-B308-E743CAE8A620}"/>
          </ac:picMkLst>
        </pc:picChg>
      </pc:sldChg>
      <pc:sldChg chg="addSp delSp modSp add mod">
        <pc:chgData name="Hyechurn Jang" userId="a88eaa53836088be" providerId="LiveId" clId="{FAB5EB90-93FB-47FB-AA22-D7CDE872BFC3}" dt="2025-04-04T01:41:44.375" v="37168" actId="20577"/>
        <pc:sldMkLst>
          <pc:docMk/>
          <pc:sldMk cId="1492968428" sldId="2142"/>
        </pc:sldMkLst>
        <pc:spChg chg="mod">
          <ac:chgData name="Hyechurn Jang" userId="a88eaa53836088be" providerId="LiveId" clId="{FAB5EB90-93FB-47FB-AA22-D7CDE872BFC3}" dt="2025-03-30T19:56:37.467" v="35113" actId="207"/>
          <ac:spMkLst>
            <pc:docMk/>
            <pc:sldMk cId="1492968428" sldId="2142"/>
            <ac:spMk id="2" creationId="{3DCCF71E-B0B3-758F-D16D-9E707E32F6F6}"/>
          </ac:spMkLst>
        </pc:spChg>
        <pc:spChg chg="mod">
          <ac:chgData name="Hyechurn Jang" userId="a88eaa53836088be" providerId="LiveId" clId="{FAB5EB90-93FB-47FB-AA22-D7CDE872BFC3}" dt="2025-03-30T19:30:10.409" v="34747" actId="12788"/>
          <ac:spMkLst>
            <pc:docMk/>
            <pc:sldMk cId="1492968428" sldId="2142"/>
            <ac:spMk id="5" creationId="{3621E5FE-357E-3B34-D28C-9BAC530AFDEC}"/>
          </ac:spMkLst>
        </pc:spChg>
        <pc:spChg chg="mod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6" creationId="{CE1A85E4-D5AB-0710-0577-3AE01A5E9445}"/>
          </ac:spMkLst>
        </pc:spChg>
        <pc:spChg chg="mod topLvl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11" creationId="{FD6D5F8E-35BC-22A2-E50F-DCD52DEE672B}"/>
          </ac:spMkLst>
        </pc:spChg>
        <pc:spChg chg="mod topLvl">
          <ac:chgData name="Hyechurn Jang" userId="a88eaa53836088be" providerId="LiveId" clId="{FAB5EB90-93FB-47FB-AA22-D7CDE872BFC3}" dt="2025-03-30T19:51:01.049" v="35038" actId="165"/>
          <ac:spMkLst>
            <pc:docMk/>
            <pc:sldMk cId="1492968428" sldId="2142"/>
            <ac:spMk id="14" creationId="{025233B3-F356-4381-FACE-BE80D58E503F}"/>
          </ac:spMkLst>
        </pc:spChg>
        <pc:spChg chg="mod">
          <ac:chgData name="Hyechurn Jang" userId="a88eaa53836088be" providerId="LiveId" clId="{FAB5EB90-93FB-47FB-AA22-D7CDE872BFC3}" dt="2025-03-30T19:25:22.451" v="34637" actId="207"/>
          <ac:spMkLst>
            <pc:docMk/>
            <pc:sldMk cId="1492968428" sldId="2142"/>
            <ac:spMk id="15" creationId="{C6A65AC8-C20E-86C9-CD3D-C26B0AD7B4FE}"/>
          </ac:spMkLst>
        </pc:spChg>
        <pc:spChg chg="mod">
          <ac:chgData name="Hyechurn Jang" userId="a88eaa53836088be" providerId="LiveId" clId="{FAB5EB90-93FB-47FB-AA22-D7CDE872BFC3}" dt="2025-03-30T19:30:05.146" v="34745" actId="164"/>
          <ac:spMkLst>
            <pc:docMk/>
            <pc:sldMk cId="1492968428" sldId="2142"/>
            <ac:spMk id="24" creationId="{2EAEFF7C-90AE-F47E-9728-92EDE92776CD}"/>
          </ac:spMkLst>
        </pc:spChg>
        <pc:spChg chg="mod topLvl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25" creationId="{2AD2DA42-D4C2-8310-228D-48F01CE4E344}"/>
          </ac:spMkLst>
        </pc:spChg>
        <pc:spChg chg="mod">
          <ac:chgData name="Hyechurn Jang" userId="a88eaa53836088be" providerId="LiveId" clId="{FAB5EB90-93FB-47FB-AA22-D7CDE872BFC3}" dt="2025-03-30T19:25:17.401" v="34636" actId="207"/>
          <ac:spMkLst>
            <pc:docMk/>
            <pc:sldMk cId="1492968428" sldId="2142"/>
            <ac:spMk id="26" creationId="{C9D8BE7E-45FB-0D51-3B61-A0D99F58B321}"/>
          </ac:spMkLst>
        </pc:spChg>
        <pc:spChg chg="mod topLvl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27" creationId="{57CA19F5-08F8-7AFD-9E77-49E96413F063}"/>
          </ac:spMkLst>
        </pc:spChg>
        <pc:spChg chg="mod topLvl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28" creationId="{DCECC7C4-DD20-579F-DBE7-C84B1A103BAF}"/>
          </ac:spMkLst>
        </pc:spChg>
        <pc:spChg chg="mod topLvl">
          <ac:chgData name="Hyechurn Jang" userId="a88eaa53836088be" providerId="LiveId" clId="{FAB5EB90-93FB-47FB-AA22-D7CDE872BFC3}" dt="2025-04-04T01:41:44.375" v="37168" actId="20577"/>
          <ac:spMkLst>
            <pc:docMk/>
            <pc:sldMk cId="1492968428" sldId="2142"/>
            <ac:spMk id="30" creationId="{1CC04005-2B4A-CEC7-4049-56BA18A308E8}"/>
          </ac:spMkLst>
        </pc:spChg>
        <pc:spChg chg="mod topLvl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31" creationId="{6449A005-ABBB-A2D3-DCD7-126FEAF2E274}"/>
          </ac:spMkLst>
        </pc:spChg>
        <pc:spChg chg="mod">
          <ac:chgData name="Hyechurn Jang" userId="a88eaa53836088be" providerId="LiveId" clId="{FAB5EB90-93FB-47FB-AA22-D7CDE872BFC3}" dt="2025-03-30T19:25:43.244" v="34641" actId="207"/>
          <ac:spMkLst>
            <pc:docMk/>
            <pc:sldMk cId="1492968428" sldId="2142"/>
            <ac:spMk id="32" creationId="{EB623E30-2B9A-A2BC-753F-24A87174CB20}"/>
          </ac:spMkLst>
        </pc:spChg>
        <pc:spChg chg="mod">
          <ac:chgData name="Hyechurn Jang" userId="a88eaa53836088be" providerId="LiveId" clId="{FAB5EB90-93FB-47FB-AA22-D7CDE872BFC3}" dt="2025-03-30T19:25:43.244" v="34641" actId="207"/>
          <ac:spMkLst>
            <pc:docMk/>
            <pc:sldMk cId="1492968428" sldId="2142"/>
            <ac:spMk id="33" creationId="{A7C965FA-A1EE-C3CD-2430-623B15F5A478}"/>
          </ac:spMkLst>
        </pc:spChg>
        <pc:spChg chg="mod topLvl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34" creationId="{2D17A46C-F6EB-357A-E0EF-6D1792879B32}"/>
          </ac:spMkLst>
        </pc:spChg>
        <pc:spChg chg="mod">
          <ac:chgData name="Hyechurn Jang" userId="a88eaa53836088be" providerId="LiveId" clId="{FAB5EB90-93FB-47FB-AA22-D7CDE872BFC3}" dt="2025-03-30T19:30:05.146" v="34745" actId="164"/>
          <ac:spMkLst>
            <pc:docMk/>
            <pc:sldMk cId="1492968428" sldId="2142"/>
            <ac:spMk id="35" creationId="{494DB6F9-C1FE-3C72-2A98-33666B0FBADB}"/>
          </ac:spMkLst>
        </pc:spChg>
        <pc:spChg chg="mod ord">
          <ac:chgData name="Hyechurn Jang" userId="a88eaa53836088be" providerId="LiveId" clId="{FAB5EB90-93FB-47FB-AA22-D7CDE872BFC3}" dt="2025-03-30T19:25:04.586" v="34635" actId="167"/>
          <ac:spMkLst>
            <pc:docMk/>
            <pc:sldMk cId="1492968428" sldId="2142"/>
            <ac:spMk id="38" creationId="{B5B8773C-FC43-1AAB-A1F9-C376C0C24F4D}"/>
          </ac:spMkLst>
        </pc:spChg>
        <pc:spChg chg="mod topLvl">
          <ac:chgData name="Hyechurn Jang" userId="a88eaa53836088be" providerId="LiveId" clId="{FAB5EB90-93FB-47FB-AA22-D7CDE872BFC3}" dt="2025-04-04T01:41:34.867" v="37158" actId="6549"/>
          <ac:spMkLst>
            <pc:docMk/>
            <pc:sldMk cId="1492968428" sldId="2142"/>
            <ac:spMk id="39" creationId="{59631C62-3868-7BB9-B824-FE5A6F3A8008}"/>
          </ac:spMkLst>
        </pc:spChg>
        <pc:spChg chg="mod">
          <ac:chgData name="Hyechurn Jang" userId="a88eaa53836088be" providerId="LiveId" clId="{FAB5EB90-93FB-47FB-AA22-D7CDE872BFC3}" dt="2025-03-30T19:30:05.146" v="34745" actId="164"/>
          <ac:spMkLst>
            <pc:docMk/>
            <pc:sldMk cId="1492968428" sldId="2142"/>
            <ac:spMk id="43" creationId="{9BAFD057-B439-5966-E211-C1D128F8FFB9}"/>
          </ac:spMkLst>
        </pc:spChg>
        <pc:spChg chg="mod">
          <ac:chgData name="Hyechurn Jang" userId="a88eaa53836088be" providerId="LiveId" clId="{FAB5EB90-93FB-47FB-AA22-D7CDE872BFC3}" dt="2025-03-30T19:30:05.146" v="34745" actId="164"/>
          <ac:spMkLst>
            <pc:docMk/>
            <pc:sldMk cId="1492968428" sldId="2142"/>
            <ac:spMk id="45" creationId="{27235DB0-29CC-0E6C-5FC8-F0CC9360CC71}"/>
          </ac:spMkLst>
        </pc:spChg>
        <pc:spChg chg="mod">
          <ac:chgData name="Hyechurn Jang" userId="a88eaa53836088be" providerId="LiveId" clId="{FAB5EB90-93FB-47FB-AA22-D7CDE872BFC3}" dt="2025-03-30T19:30:05.146" v="34745" actId="164"/>
          <ac:spMkLst>
            <pc:docMk/>
            <pc:sldMk cId="1492968428" sldId="2142"/>
            <ac:spMk id="48" creationId="{4B24B6FF-5CDA-0293-0B7B-B7616E08B57F}"/>
          </ac:spMkLst>
        </pc:spChg>
        <pc:spChg chg="mod topLvl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49" creationId="{994444BB-F67C-2C8C-8712-36C9006C4E40}"/>
          </ac:spMkLst>
        </pc:spChg>
        <pc:grpChg chg="add mod">
          <ac:chgData name="Hyechurn Jang" userId="a88eaa53836088be" providerId="LiveId" clId="{FAB5EB90-93FB-47FB-AA22-D7CDE872BFC3}" dt="2025-03-30T19:51:12.301" v="35042" actId="1076"/>
          <ac:grpSpMkLst>
            <pc:docMk/>
            <pc:sldMk cId="1492968428" sldId="2142"/>
            <ac:grpSpMk id="3" creationId="{73B8222F-A998-C473-CD08-DC99EE4941DE}"/>
          </ac:grpSpMkLst>
        </pc:grpChg>
        <pc:picChg chg="mod">
          <ac:chgData name="Hyechurn Jang" userId="a88eaa53836088be" providerId="LiveId" clId="{FAB5EB90-93FB-47FB-AA22-D7CDE872BFC3}" dt="2025-03-30T19:50:54.081" v="35036"/>
          <ac:picMkLst>
            <pc:docMk/>
            <pc:sldMk cId="1492968428" sldId="2142"/>
            <ac:picMk id="4" creationId="{83740C0C-E13C-D062-88A4-00F2449D0013}"/>
          </ac:picMkLst>
        </pc:picChg>
        <pc:picChg chg="add mod ord">
          <ac:chgData name="Hyechurn Jang" userId="a88eaa53836088be" providerId="LiveId" clId="{FAB5EB90-93FB-47FB-AA22-D7CDE872BFC3}" dt="2025-03-30T19:27:40.112" v="34711" actId="166"/>
          <ac:picMkLst>
            <pc:docMk/>
            <pc:sldMk cId="1492968428" sldId="2142"/>
            <ac:picMk id="7" creationId="{C75B17DC-21C3-346B-B44E-39DEA2E47E6D}"/>
          </ac:picMkLst>
        </pc:picChg>
        <pc:picChg chg="add mod ord">
          <ac:chgData name="Hyechurn Jang" userId="a88eaa53836088be" providerId="LiveId" clId="{FAB5EB90-93FB-47FB-AA22-D7CDE872BFC3}" dt="2025-03-30T19:26:45.117" v="34671" actId="166"/>
          <ac:picMkLst>
            <pc:docMk/>
            <pc:sldMk cId="1492968428" sldId="2142"/>
            <ac:picMk id="8" creationId="{D7728897-7649-6852-61AF-891DAC0DE641}"/>
          </ac:picMkLst>
        </pc:picChg>
        <pc:picChg chg="add mod ord">
          <ac:chgData name="Hyechurn Jang" userId="a88eaa53836088be" providerId="LiveId" clId="{FAB5EB90-93FB-47FB-AA22-D7CDE872BFC3}" dt="2025-03-30T19:27:17.577" v="34696" actId="166"/>
          <ac:picMkLst>
            <pc:docMk/>
            <pc:sldMk cId="1492968428" sldId="2142"/>
            <ac:picMk id="9" creationId="{0FDD6AC5-CAF9-FB21-BE51-068B4E1C0179}"/>
          </ac:picMkLst>
        </pc:picChg>
        <pc:picChg chg="add mod ord">
          <ac:chgData name="Hyechurn Jang" userId="a88eaa53836088be" providerId="LiveId" clId="{FAB5EB90-93FB-47FB-AA22-D7CDE872BFC3}" dt="2025-03-30T19:26:49.306" v="34673" actId="166"/>
          <ac:picMkLst>
            <pc:docMk/>
            <pc:sldMk cId="1492968428" sldId="2142"/>
            <ac:picMk id="10" creationId="{EF58121D-D8D5-DF83-2945-9F5A81E359FB}"/>
          </ac:picMkLst>
        </pc:picChg>
        <pc:picChg chg="add mod ord">
          <ac:chgData name="Hyechurn Jang" userId="a88eaa53836088be" providerId="LiveId" clId="{FAB5EB90-93FB-47FB-AA22-D7CDE872BFC3}" dt="2025-03-30T19:26:47.648" v="34672" actId="166"/>
          <ac:picMkLst>
            <pc:docMk/>
            <pc:sldMk cId="1492968428" sldId="2142"/>
            <ac:picMk id="12" creationId="{24DAA966-3148-3320-6128-5DFCDF310CC5}"/>
          </ac:picMkLst>
        </pc:picChg>
        <pc:picChg chg="add mod ord">
          <ac:chgData name="Hyechurn Jang" userId="a88eaa53836088be" providerId="LiveId" clId="{FAB5EB90-93FB-47FB-AA22-D7CDE872BFC3}" dt="2025-03-30T19:28:32.005" v="34726" actId="1035"/>
          <ac:picMkLst>
            <pc:docMk/>
            <pc:sldMk cId="1492968428" sldId="2142"/>
            <ac:picMk id="13" creationId="{91708124-77BB-FC3A-F7BA-198B830D5B28}"/>
          </ac:picMkLst>
        </pc:picChg>
        <pc:picChg chg="add mod ord">
          <ac:chgData name="Hyechurn Jang" userId="a88eaa53836088be" providerId="LiveId" clId="{FAB5EB90-93FB-47FB-AA22-D7CDE872BFC3}" dt="2025-03-30T19:51:23.450" v="35045" actId="1076"/>
          <ac:picMkLst>
            <pc:docMk/>
            <pc:sldMk cId="1492968428" sldId="2142"/>
            <ac:picMk id="37" creationId="{C7FAEA1A-816E-1252-0188-42126D3A66A8}"/>
          </ac:picMkLst>
        </pc:picChg>
      </pc:sldChg>
      <pc:sldChg chg="addSp delSp modSp add mod ord modTransition">
        <pc:chgData name="Hyechurn Jang" userId="a88eaa53836088be" providerId="LiveId" clId="{FAB5EB90-93FB-47FB-AA22-D7CDE872BFC3}" dt="2025-04-04T03:27:44.862" v="38570" actId="14861"/>
        <pc:sldMkLst>
          <pc:docMk/>
          <pc:sldMk cId="302332490" sldId="2143"/>
        </pc:sldMkLst>
        <pc:spChg chg="mod">
          <ac:chgData name="Hyechurn Jang" userId="a88eaa53836088be" providerId="LiveId" clId="{FAB5EB90-93FB-47FB-AA22-D7CDE872BFC3}" dt="2025-04-04T03:26:56.276" v="38551" actId="164"/>
          <ac:spMkLst>
            <pc:docMk/>
            <pc:sldMk cId="302332490" sldId="2143"/>
            <ac:spMk id="9" creationId="{28D38C85-7038-2DBF-6BD9-619D59756ADE}"/>
          </ac:spMkLst>
        </pc:spChg>
        <pc:spChg chg="mod">
          <ac:chgData name="Hyechurn Jang" userId="a88eaa53836088be" providerId="LiveId" clId="{FAB5EB90-93FB-47FB-AA22-D7CDE872BFC3}" dt="2025-04-04T03:26:56.276" v="38551" actId="164"/>
          <ac:spMkLst>
            <pc:docMk/>
            <pc:sldMk cId="302332490" sldId="2143"/>
            <ac:spMk id="12" creationId="{A554649C-F4DF-8A85-7C11-E5C615BFC12F}"/>
          </ac:spMkLst>
        </pc:spChg>
        <pc:spChg chg="mod">
          <ac:chgData name="Hyechurn Jang" userId="a88eaa53836088be" providerId="LiveId" clId="{FAB5EB90-93FB-47FB-AA22-D7CDE872BFC3}" dt="2025-04-04T03:26:56.276" v="38551" actId="164"/>
          <ac:spMkLst>
            <pc:docMk/>
            <pc:sldMk cId="302332490" sldId="2143"/>
            <ac:spMk id="17" creationId="{BC56422A-E710-5F23-70B8-DB219176B12A}"/>
          </ac:spMkLst>
        </pc:spChg>
        <pc:spChg chg="mod">
          <ac:chgData name="Hyechurn Jang" userId="a88eaa53836088be" providerId="LiveId" clId="{FAB5EB90-93FB-47FB-AA22-D7CDE872BFC3}" dt="2025-04-04T03:26:56.276" v="38551" actId="164"/>
          <ac:spMkLst>
            <pc:docMk/>
            <pc:sldMk cId="302332490" sldId="2143"/>
            <ac:spMk id="22" creationId="{739D0596-3351-943C-52DC-711EEA1AE4BE}"/>
          </ac:spMkLst>
        </pc:spChg>
        <pc:spChg chg="mod">
          <ac:chgData name="Hyechurn Jang" userId="a88eaa53836088be" providerId="LiveId" clId="{FAB5EB90-93FB-47FB-AA22-D7CDE872BFC3}" dt="2025-04-04T03:26:56.276" v="38551" actId="164"/>
          <ac:spMkLst>
            <pc:docMk/>
            <pc:sldMk cId="302332490" sldId="2143"/>
            <ac:spMk id="24" creationId="{8261665E-D338-BEDD-212D-6B13C8A8332C}"/>
          </ac:spMkLst>
        </pc:spChg>
        <pc:spChg chg="mod">
          <ac:chgData name="Hyechurn Jang" userId="a88eaa53836088be" providerId="LiveId" clId="{FAB5EB90-93FB-47FB-AA22-D7CDE872BFC3}" dt="2025-04-04T03:26:56.276" v="38551" actId="164"/>
          <ac:spMkLst>
            <pc:docMk/>
            <pc:sldMk cId="302332490" sldId="2143"/>
            <ac:spMk id="26" creationId="{FD145EE4-8A55-F35F-104E-02026485DA50}"/>
          </ac:spMkLst>
        </pc:spChg>
        <pc:grpChg chg="add mod">
          <ac:chgData name="Hyechurn Jang" userId="a88eaa53836088be" providerId="LiveId" clId="{FAB5EB90-93FB-47FB-AA22-D7CDE872BFC3}" dt="2025-04-04T03:27:44.862" v="38570" actId="14861"/>
          <ac:grpSpMkLst>
            <pc:docMk/>
            <pc:sldMk cId="302332490" sldId="2143"/>
            <ac:grpSpMk id="4" creationId="{5ADB7EA8-61CC-5C8B-B2F3-D740A418203E}"/>
          </ac:grpSpMkLst>
        </pc:grpChg>
      </pc:sldChg>
      <pc:sldChg chg="add del">
        <pc:chgData name="Hyechurn Jang" userId="a88eaa53836088be" providerId="LiveId" clId="{FAB5EB90-93FB-47FB-AA22-D7CDE872BFC3}" dt="2025-03-30T20:15:01.131" v="35605"/>
        <pc:sldMkLst>
          <pc:docMk/>
          <pc:sldMk cId="366213836" sldId="2144"/>
        </pc:sldMkLst>
      </pc:sldChg>
      <pc:sldChg chg="addSp modSp add mod modTransition">
        <pc:chgData name="Hyechurn Jang" userId="a88eaa53836088be" providerId="LiveId" clId="{FAB5EB90-93FB-47FB-AA22-D7CDE872BFC3}" dt="2025-03-30T20:52:17.818" v="36210" actId="1076"/>
        <pc:sldMkLst>
          <pc:docMk/>
          <pc:sldMk cId="2556884660" sldId="2144"/>
        </pc:sldMkLst>
      </pc:sldChg>
      <pc:sldChg chg="addSp delSp modSp add del mod">
        <pc:chgData name="Hyechurn Jang" userId="a88eaa53836088be" providerId="LiveId" clId="{FAB5EB90-93FB-47FB-AA22-D7CDE872BFC3}" dt="2025-03-30T20:14:54.456" v="35593"/>
        <pc:sldMkLst>
          <pc:docMk/>
          <pc:sldMk cId="3946090390" sldId="2144"/>
        </pc:sldMkLst>
      </pc:sldChg>
      <pc:sldChg chg="addSp delSp modSp add mod modTransition">
        <pc:chgData name="Hyechurn Jang" userId="a88eaa53836088be" providerId="LiveId" clId="{FAB5EB90-93FB-47FB-AA22-D7CDE872BFC3}" dt="2025-03-30T20:56:01.935" v="36583" actId="1076"/>
        <pc:sldMkLst>
          <pc:docMk/>
          <pc:sldMk cId="2522687726" sldId="2145"/>
        </pc:sldMkLst>
      </pc:sldChg>
      <pc:sldChg chg="add del">
        <pc:chgData name="Hyechurn Jang" userId="a88eaa53836088be" providerId="LiveId" clId="{FAB5EB90-93FB-47FB-AA22-D7CDE872BFC3}" dt="2025-03-30T20:15:00.694" v="35604"/>
        <pc:sldMkLst>
          <pc:docMk/>
          <pc:sldMk cId="3072582531" sldId="2145"/>
        </pc:sldMkLst>
      </pc:sldChg>
      <pc:sldChg chg="add del">
        <pc:chgData name="Hyechurn Jang" userId="a88eaa53836088be" providerId="LiveId" clId="{FAB5EB90-93FB-47FB-AA22-D7CDE872BFC3}" dt="2025-03-30T20:15:00.498" v="35603"/>
        <pc:sldMkLst>
          <pc:docMk/>
          <pc:sldMk cId="407179958" sldId="2146"/>
        </pc:sldMkLst>
      </pc:sldChg>
      <pc:sldChg chg="addSp delSp modSp add mod modTransition">
        <pc:chgData name="Hyechurn Jang" userId="a88eaa53836088be" providerId="LiveId" clId="{FAB5EB90-93FB-47FB-AA22-D7CDE872BFC3}" dt="2025-03-30T20:57:52.390" v="36673" actId="20577"/>
        <pc:sldMkLst>
          <pc:docMk/>
          <pc:sldMk cId="454807967" sldId="2146"/>
        </pc:sldMkLst>
      </pc:sldChg>
      <pc:sldChg chg="add ord modTransition">
        <pc:chgData name="Hyechurn Jang" userId="a88eaa53836088be" providerId="LiveId" clId="{FAB5EB90-93FB-47FB-AA22-D7CDE872BFC3}" dt="2025-03-30T20:20:42.255" v="35670"/>
        <pc:sldMkLst>
          <pc:docMk/>
          <pc:sldMk cId="492829234" sldId="2147"/>
        </pc:sldMkLst>
      </pc:sldChg>
      <pc:sldChg chg="add del">
        <pc:chgData name="Hyechurn Jang" userId="a88eaa53836088be" providerId="LiveId" clId="{FAB5EB90-93FB-47FB-AA22-D7CDE872BFC3}" dt="2025-03-30T20:15:00.302" v="35602"/>
        <pc:sldMkLst>
          <pc:docMk/>
          <pc:sldMk cId="2310259530" sldId="2147"/>
        </pc:sldMkLst>
      </pc:sldChg>
      <pc:sldChg chg="add del">
        <pc:chgData name="Hyechurn Jang" userId="a88eaa53836088be" providerId="LiveId" clId="{FAB5EB90-93FB-47FB-AA22-D7CDE872BFC3}" dt="2025-03-30T20:15:00.145" v="35601"/>
        <pc:sldMkLst>
          <pc:docMk/>
          <pc:sldMk cId="1062329834" sldId="2148"/>
        </pc:sldMkLst>
      </pc:sldChg>
      <pc:sldChg chg="addSp modSp add ord modTransition">
        <pc:chgData name="Hyechurn Jang" userId="a88eaa53836088be" providerId="LiveId" clId="{FAB5EB90-93FB-47FB-AA22-D7CDE872BFC3}" dt="2025-03-30T20:54:10.885" v="36329"/>
        <pc:sldMkLst>
          <pc:docMk/>
          <pc:sldMk cId="1744992877" sldId="2148"/>
        </pc:sldMkLst>
      </pc:sldChg>
      <pc:sldChg chg="add del">
        <pc:chgData name="Hyechurn Jang" userId="a88eaa53836088be" providerId="LiveId" clId="{FAB5EB90-93FB-47FB-AA22-D7CDE872BFC3}" dt="2025-03-30T20:14:59.944" v="35600"/>
        <pc:sldMkLst>
          <pc:docMk/>
          <pc:sldMk cId="2119538433" sldId="2149"/>
        </pc:sldMkLst>
      </pc:sldChg>
      <pc:sldChg chg="add modTransition">
        <pc:chgData name="Hyechurn Jang" userId="a88eaa53836088be" providerId="LiveId" clId="{FAB5EB90-93FB-47FB-AA22-D7CDE872BFC3}" dt="2025-03-30T20:21:01.629" v="35672"/>
        <pc:sldMkLst>
          <pc:docMk/>
          <pc:sldMk cId="2355377175" sldId="2149"/>
        </pc:sldMkLst>
      </pc:sldChg>
      <pc:sldChg chg="addSp modSp add mod modTransition">
        <pc:chgData name="Hyechurn Jang" userId="a88eaa53836088be" providerId="LiveId" clId="{FAB5EB90-93FB-47FB-AA22-D7CDE872BFC3}" dt="2025-03-30T20:59:11.626" v="36740" actId="1076"/>
        <pc:sldMkLst>
          <pc:docMk/>
          <pc:sldMk cId="1893160012" sldId="2150"/>
        </pc:sldMkLst>
      </pc:sldChg>
      <pc:sldChg chg="add modTransition">
        <pc:chgData name="Hyechurn Jang" userId="a88eaa53836088be" providerId="LiveId" clId="{FAB5EB90-93FB-47FB-AA22-D7CDE872BFC3}" dt="2025-03-30T20:21:25.002" v="35676"/>
        <pc:sldMkLst>
          <pc:docMk/>
          <pc:sldMk cId="3402240653" sldId="2151"/>
        </pc:sldMkLst>
      </pc:sldChg>
      <pc:sldChg chg="addSp modSp add mod modTransition">
        <pc:chgData name="Hyechurn Jang" userId="a88eaa53836088be" providerId="LiveId" clId="{FAB5EB90-93FB-47FB-AA22-D7CDE872BFC3}" dt="2025-03-30T20:59:49.407" v="36779" actId="1076"/>
        <pc:sldMkLst>
          <pc:docMk/>
          <pc:sldMk cId="1585975993" sldId="2152"/>
        </pc:sldMkLst>
      </pc:sldChg>
      <pc:sldChg chg="add modTransition">
        <pc:chgData name="Hyechurn Jang" userId="a88eaa53836088be" providerId="LiveId" clId="{FAB5EB90-93FB-47FB-AA22-D7CDE872BFC3}" dt="2025-03-30T20:22:10.407" v="35687"/>
        <pc:sldMkLst>
          <pc:docMk/>
          <pc:sldMk cId="2017545553" sldId="2153"/>
        </pc:sldMkLst>
      </pc:sldChg>
      <pc:sldChg chg="add del modTransition">
        <pc:chgData name="Hyechurn Jang" userId="a88eaa53836088be" providerId="LiveId" clId="{FAB5EB90-93FB-47FB-AA22-D7CDE872BFC3}" dt="2025-03-30T20:22:13.628" v="35688" actId="47"/>
        <pc:sldMkLst>
          <pc:docMk/>
          <pc:sldMk cId="2248745871" sldId="2154"/>
        </pc:sldMkLst>
      </pc:sldChg>
      <pc:sldChg chg="addSp delSp modSp add del mod ord">
        <pc:chgData name="Hyechurn Jang" userId="a88eaa53836088be" providerId="LiveId" clId="{FAB5EB90-93FB-47FB-AA22-D7CDE872BFC3}" dt="2025-03-30T21:13:28.965" v="37127" actId="2696"/>
        <pc:sldMkLst>
          <pc:docMk/>
          <pc:sldMk cId="914832907" sldId="2155"/>
        </pc:sldMkLst>
      </pc:sldChg>
      <pc:sldChg chg="add del mod modShow">
        <pc:chgData name="Hyechurn Jang" userId="a88eaa53836088be" providerId="LiveId" clId="{FAB5EB90-93FB-47FB-AA22-D7CDE872BFC3}" dt="2025-04-04T04:24:39.332" v="39524" actId="47"/>
        <pc:sldMkLst>
          <pc:docMk/>
          <pc:sldMk cId="3812719865" sldId="2155"/>
        </pc:sldMkLst>
      </pc:sldChg>
      <pc:sldChg chg="add del">
        <pc:chgData name="Hyechurn Jang" userId="a88eaa53836088be" providerId="LiveId" clId="{FAB5EB90-93FB-47FB-AA22-D7CDE872BFC3}" dt="2025-03-30T21:05:24.576" v="36941" actId="47"/>
        <pc:sldMkLst>
          <pc:docMk/>
          <pc:sldMk cId="3988626756" sldId="2156"/>
        </pc:sldMkLst>
      </pc:sldChg>
      <pc:sldChg chg="addSp delSp modSp add del mod modTransition">
        <pc:chgData name="Hyechurn Jang" userId="a88eaa53836088be" providerId="LiveId" clId="{FAB5EB90-93FB-47FB-AA22-D7CDE872BFC3}" dt="2025-04-04T03:26:06.384" v="38550" actId="47"/>
        <pc:sldMkLst>
          <pc:docMk/>
          <pc:sldMk cId="2107899864" sldId="2157"/>
        </pc:sldMkLst>
      </pc:sldChg>
      <pc:sldChg chg="addSp delSp modSp add del mod modTransition">
        <pc:chgData name="Hyechurn Jang" userId="a88eaa53836088be" providerId="LiveId" clId="{FAB5EB90-93FB-47FB-AA22-D7CDE872BFC3}" dt="2025-04-04T03:26:06.384" v="38550" actId="47"/>
        <pc:sldMkLst>
          <pc:docMk/>
          <pc:sldMk cId="4154318193" sldId="2158"/>
        </pc:sldMkLst>
      </pc:sldChg>
      <pc:sldChg chg="addSp delSp modSp add del mod modTransition">
        <pc:chgData name="Hyechurn Jang" userId="a88eaa53836088be" providerId="LiveId" clId="{FAB5EB90-93FB-47FB-AA22-D7CDE872BFC3}" dt="2025-04-04T03:26:06.384" v="38550" actId="47"/>
        <pc:sldMkLst>
          <pc:docMk/>
          <pc:sldMk cId="2510221796" sldId="2159"/>
        </pc:sldMkLst>
      </pc:sldChg>
      <pc:sldChg chg="addSp delSp modSp add del mod">
        <pc:chgData name="Hyechurn Jang" userId="a88eaa53836088be" providerId="LiveId" clId="{FAB5EB90-93FB-47FB-AA22-D7CDE872BFC3}" dt="2025-03-30T21:07:11.679" v="36952" actId="47"/>
        <pc:sldMkLst>
          <pc:docMk/>
          <pc:sldMk cId="3378982389" sldId="2160"/>
        </pc:sldMkLst>
      </pc:sldChg>
      <pc:sldChg chg="addSp modSp add del mod">
        <pc:chgData name="Hyechurn Jang" userId="a88eaa53836088be" providerId="LiveId" clId="{FAB5EB90-93FB-47FB-AA22-D7CDE872BFC3}" dt="2025-04-04T03:26:06.384" v="38550" actId="47"/>
        <pc:sldMkLst>
          <pc:docMk/>
          <pc:sldMk cId="3473856600" sldId="2160"/>
        </pc:sldMkLst>
      </pc:sldChg>
      <pc:sldChg chg="add del mod ord modShow">
        <pc:chgData name="Hyechurn Jang" userId="a88eaa53836088be" providerId="LiveId" clId="{FAB5EB90-93FB-47FB-AA22-D7CDE872BFC3}" dt="2025-04-04T04:24:39.332" v="39524" actId="47"/>
        <pc:sldMkLst>
          <pc:docMk/>
          <pc:sldMk cId="2966930224" sldId="2161"/>
        </pc:sldMkLst>
      </pc:sldChg>
      <pc:sldChg chg="addSp delSp modSp mod">
        <pc:chgData name="Hyechurn Jang" userId="a88eaa53836088be" providerId="LiveId" clId="{FAB5EB90-93FB-47FB-AA22-D7CDE872BFC3}" dt="2025-04-04T03:28:27.906" v="38575" actId="14861"/>
        <pc:sldMkLst>
          <pc:docMk/>
          <pc:sldMk cId="2983133290" sldId="2164"/>
        </pc:sldMkLst>
        <pc:spChg chg="mod">
          <ac:chgData name="Hyechurn Jang" userId="a88eaa53836088be" providerId="LiveId" clId="{FAB5EB90-93FB-47FB-AA22-D7CDE872BFC3}" dt="2025-04-04T03:28:19.427" v="38571" actId="164"/>
          <ac:spMkLst>
            <pc:docMk/>
            <pc:sldMk cId="2983133290" sldId="2164"/>
            <ac:spMk id="8" creationId="{972C2CC7-79DD-3FC2-AEF5-96A43EBA54E0}"/>
          </ac:spMkLst>
        </pc:spChg>
        <pc:spChg chg="mod">
          <ac:chgData name="Hyechurn Jang" userId="a88eaa53836088be" providerId="LiveId" clId="{FAB5EB90-93FB-47FB-AA22-D7CDE872BFC3}" dt="2025-04-04T03:28:19.427" v="38571" actId="164"/>
          <ac:spMkLst>
            <pc:docMk/>
            <pc:sldMk cId="2983133290" sldId="2164"/>
            <ac:spMk id="12" creationId="{ABC747EB-34EA-E1AA-8152-BF377592C0CA}"/>
          </ac:spMkLst>
        </pc:spChg>
        <pc:spChg chg="mod">
          <ac:chgData name="Hyechurn Jang" userId="a88eaa53836088be" providerId="LiveId" clId="{FAB5EB90-93FB-47FB-AA22-D7CDE872BFC3}" dt="2025-04-04T03:28:19.427" v="38571" actId="164"/>
          <ac:spMkLst>
            <pc:docMk/>
            <pc:sldMk cId="2983133290" sldId="2164"/>
            <ac:spMk id="14" creationId="{D6B5670D-96E4-E2EF-E862-418B9C8249E9}"/>
          </ac:spMkLst>
        </pc:spChg>
        <pc:spChg chg="mod">
          <ac:chgData name="Hyechurn Jang" userId="a88eaa53836088be" providerId="LiveId" clId="{FAB5EB90-93FB-47FB-AA22-D7CDE872BFC3}" dt="2025-04-04T03:28:19.427" v="38571" actId="164"/>
          <ac:spMkLst>
            <pc:docMk/>
            <pc:sldMk cId="2983133290" sldId="2164"/>
            <ac:spMk id="22" creationId="{0F11AA63-9FF1-0ACB-A2E1-3E2F5A4A7AFF}"/>
          </ac:spMkLst>
        </pc:spChg>
        <pc:grpChg chg="add mod">
          <ac:chgData name="Hyechurn Jang" userId="a88eaa53836088be" providerId="LiveId" clId="{FAB5EB90-93FB-47FB-AA22-D7CDE872BFC3}" dt="2025-04-04T03:28:27.906" v="38575" actId="14861"/>
          <ac:grpSpMkLst>
            <pc:docMk/>
            <pc:sldMk cId="2983133290" sldId="2164"/>
            <ac:grpSpMk id="7" creationId="{FA5D73BA-6CC3-7EED-9476-83B456F09771}"/>
          </ac:grpSpMkLst>
        </pc:grpChg>
      </pc:sldChg>
      <pc:sldChg chg="add del">
        <pc:chgData name="Hyechurn Jang" userId="a88eaa53836088be" providerId="LiveId" clId="{FAB5EB90-93FB-47FB-AA22-D7CDE872BFC3}" dt="2025-04-04T02:15:49.342" v="37220" actId="47"/>
        <pc:sldMkLst>
          <pc:docMk/>
          <pc:sldMk cId="1941773538" sldId="2165"/>
        </pc:sldMkLst>
      </pc:sldChg>
      <pc:sldChg chg="addSp delSp modSp add del mod">
        <pc:chgData name="Hyechurn Jang" userId="a88eaa53836088be" providerId="LiveId" clId="{FAB5EB90-93FB-47FB-AA22-D7CDE872BFC3}" dt="2025-04-04T02:40:30.780" v="37521" actId="47"/>
        <pc:sldMkLst>
          <pc:docMk/>
          <pc:sldMk cId="2894861456" sldId="2165"/>
        </pc:sldMkLst>
      </pc:sldChg>
      <pc:sldChg chg="add del">
        <pc:chgData name="Hyechurn Jang" userId="a88eaa53836088be" providerId="LiveId" clId="{FAB5EB90-93FB-47FB-AA22-D7CDE872BFC3}" dt="2025-04-04T02:40:30.780" v="37521" actId="47"/>
        <pc:sldMkLst>
          <pc:docMk/>
          <pc:sldMk cId="1695048840" sldId="2166"/>
        </pc:sldMkLst>
      </pc:sldChg>
      <pc:sldChg chg="addSp delSp modSp add mod">
        <pc:chgData name="Hyechurn Jang" userId="a88eaa53836088be" providerId="LiveId" clId="{FAB5EB90-93FB-47FB-AA22-D7CDE872BFC3}" dt="2025-04-04T03:28:51.960" v="38580" actId="14861"/>
        <pc:sldMkLst>
          <pc:docMk/>
          <pc:sldMk cId="1706299336" sldId="2167"/>
        </pc:sldMkLst>
        <pc:spChg chg="mod">
          <ac:chgData name="Hyechurn Jang" userId="a88eaa53836088be" providerId="LiveId" clId="{FAB5EB90-93FB-47FB-AA22-D7CDE872BFC3}" dt="2025-04-04T02:40:23.111" v="37520"/>
          <ac:spMkLst>
            <pc:docMk/>
            <pc:sldMk cId="1706299336" sldId="2167"/>
            <ac:spMk id="2" creationId="{914E4B40-384E-7A3E-44A2-C224196CA390}"/>
          </ac:spMkLst>
        </pc:spChg>
        <pc:spChg chg="add mod">
          <ac:chgData name="Hyechurn Jang" userId="a88eaa53836088be" providerId="LiveId" clId="{FAB5EB90-93FB-47FB-AA22-D7CDE872BFC3}" dt="2025-04-04T03:28:39.961" v="38576" actId="164"/>
          <ac:spMkLst>
            <pc:docMk/>
            <pc:sldMk cId="1706299336" sldId="2167"/>
            <ac:spMk id="16" creationId="{3476B80E-CFEC-5F80-46FB-9134B217415E}"/>
          </ac:spMkLst>
        </pc:spChg>
        <pc:spChg chg="add mod">
          <ac:chgData name="Hyechurn Jang" userId="a88eaa53836088be" providerId="LiveId" clId="{FAB5EB90-93FB-47FB-AA22-D7CDE872BFC3}" dt="2025-04-04T03:28:39.961" v="38576" actId="164"/>
          <ac:spMkLst>
            <pc:docMk/>
            <pc:sldMk cId="1706299336" sldId="2167"/>
            <ac:spMk id="17" creationId="{62C31F8C-71A4-72DA-D4D0-1B1C7ED323C8}"/>
          </ac:spMkLst>
        </pc:spChg>
        <pc:spChg chg="add mod">
          <ac:chgData name="Hyechurn Jang" userId="a88eaa53836088be" providerId="LiveId" clId="{FAB5EB90-93FB-47FB-AA22-D7CDE872BFC3}" dt="2025-04-04T03:28:39.961" v="38576" actId="164"/>
          <ac:spMkLst>
            <pc:docMk/>
            <pc:sldMk cId="1706299336" sldId="2167"/>
            <ac:spMk id="18" creationId="{5CD748E9-9ED3-7418-88B0-D6D6AF87557E}"/>
          </ac:spMkLst>
        </pc:spChg>
        <pc:spChg chg="add mod">
          <ac:chgData name="Hyechurn Jang" userId="a88eaa53836088be" providerId="LiveId" clId="{FAB5EB90-93FB-47FB-AA22-D7CDE872BFC3}" dt="2025-04-04T03:28:39.961" v="38576" actId="164"/>
          <ac:spMkLst>
            <pc:docMk/>
            <pc:sldMk cId="1706299336" sldId="2167"/>
            <ac:spMk id="23" creationId="{EC1E7E2F-4383-7C30-D4B9-2EC9A148950B}"/>
          </ac:spMkLst>
        </pc:spChg>
        <pc:spChg chg="add mod">
          <ac:chgData name="Hyechurn Jang" userId="a88eaa53836088be" providerId="LiveId" clId="{FAB5EB90-93FB-47FB-AA22-D7CDE872BFC3}" dt="2025-04-04T03:28:39.961" v="38576" actId="164"/>
          <ac:spMkLst>
            <pc:docMk/>
            <pc:sldMk cId="1706299336" sldId="2167"/>
            <ac:spMk id="31" creationId="{CAB12EDB-7C6A-835E-0344-DB9E24476E9D}"/>
          </ac:spMkLst>
        </pc:spChg>
        <pc:grpChg chg="add mod">
          <ac:chgData name="Hyechurn Jang" userId="a88eaa53836088be" providerId="LiveId" clId="{FAB5EB90-93FB-47FB-AA22-D7CDE872BFC3}" dt="2025-04-04T03:08:07.258" v="38320" actId="1076"/>
          <ac:grpSpMkLst>
            <pc:docMk/>
            <pc:sldMk cId="1706299336" sldId="2167"/>
            <ac:grpSpMk id="27" creationId="{1B2B6B4B-6743-E628-73C5-A183C9140ABD}"/>
          </ac:grpSpMkLst>
        </pc:grpChg>
        <pc:grpChg chg="add mod">
          <ac:chgData name="Hyechurn Jang" userId="a88eaa53836088be" providerId="LiveId" clId="{FAB5EB90-93FB-47FB-AA22-D7CDE872BFC3}" dt="2025-04-04T03:08:39.576" v="38368" actId="14861"/>
          <ac:grpSpMkLst>
            <pc:docMk/>
            <pc:sldMk cId="1706299336" sldId="2167"/>
            <ac:grpSpMk id="28" creationId="{688F256D-0738-18FC-A43D-0807418B0724}"/>
          </ac:grpSpMkLst>
        </pc:grpChg>
        <pc:grpChg chg="add mod">
          <ac:chgData name="Hyechurn Jang" userId="a88eaa53836088be" providerId="LiveId" clId="{FAB5EB90-93FB-47FB-AA22-D7CDE872BFC3}" dt="2025-04-04T03:28:51.960" v="38580" actId="14861"/>
          <ac:grpSpMkLst>
            <pc:docMk/>
            <pc:sldMk cId="1706299336" sldId="2167"/>
            <ac:grpSpMk id="32" creationId="{70C900DE-00F3-463B-61BD-9B00C03D8DBB}"/>
          </ac:grpSpMkLst>
        </pc:grpChg>
        <pc:picChg chg="ord">
          <ac:chgData name="Hyechurn Jang" userId="a88eaa53836088be" providerId="LiveId" clId="{FAB5EB90-93FB-47FB-AA22-D7CDE872BFC3}" dt="2025-04-04T02:39:36.422" v="37516" actId="167"/>
          <ac:picMkLst>
            <pc:docMk/>
            <pc:sldMk cId="1706299336" sldId="2167"/>
            <ac:picMk id="3" creationId="{A5303305-26D0-7B9F-91F5-BB2F29C3B800}"/>
          </ac:picMkLst>
        </pc:picChg>
        <pc:picChg chg="add mod ord">
          <ac:chgData name="Hyechurn Jang" userId="a88eaa53836088be" providerId="LiveId" clId="{FAB5EB90-93FB-47FB-AA22-D7CDE872BFC3}" dt="2025-04-04T02:37:14.061" v="37488" actId="167"/>
          <ac:picMkLst>
            <pc:docMk/>
            <pc:sldMk cId="1706299336" sldId="2167"/>
            <ac:picMk id="7" creationId="{441C4EA9-095E-ADC9-AF8A-9F49BEDB3E80}"/>
          </ac:picMkLst>
        </pc:picChg>
        <pc:picChg chg="add mod">
          <ac:chgData name="Hyechurn Jang" userId="a88eaa53836088be" providerId="LiveId" clId="{FAB5EB90-93FB-47FB-AA22-D7CDE872BFC3}" dt="2025-04-04T02:39:57.900" v="37519" actId="1076"/>
          <ac:picMkLst>
            <pc:docMk/>
            <pc:sldMk cId="1706299336" sldId="2167"/>
            <ac:picMk id="9" creationId="{86DBDA0B-3F94-17E3-2B86-5960FCF51EA9}"/>
          </ac:picMkLst>
        </pc:picChg>
        <pc:picChg chg="add mod">
          <ac:chgData name="Hyechurn Jang" userId="a88eaa53836088be" providerId="LiveId" clId="{FAB5EB90-93FB-47FB-AA22-D7CDE872BFC3}" dt="2025-04-04T02:39:42.439" v="37517" actId="1076"/>
          <ac:picMkLst>
            <pc:docMk/>
            <pc:sldMk cId="1706299336" sldId="2167"/>
            <ac:picMk id="19" creationId="{7E00A27B-6838-19C1-37DF-4B72AFB73573}"/>
          </ac:picMkLst>
        </pc:picChg>
        <pc:picChg chg="add mod">
          <ac:chgData name="Hyechurn Jang" userId="a88eaa53836088be" providerId="LiveId" clId="{FAB5EB90-93FB-47FB-AA22-D7CDE872BFC3}" dt="2025-04-04T02:38:13.303" v="37497" actId="1076"/>
          <ac:picMkLst>
            <pc:docMk/>
            <pc:sldMk cId="1706299336" sldId="2167"/>
            <ac:picMk id="20" creationId="{F8C28F02-27B8-86FA-2AD2-F31E7C610EAD}"/>
          </ac:picMkLst>
        </pc:picChg>
        <pc:picChg chg="add mod">
          <ac:chgData name="Hyechurn Jang" userId="a88eaa53836088be" providerId="LiveId" clId="{FAB5EB90-93FB-47FB-AA22-D7CDE872BFC3}" dt="2025-04-04T03:06:40.293" v="38301" actId="1076"/>
          <ac:picMkLst>
            <pc:docMk/>
            <pc:sldMk cId="1706299336" sldId="2167"/>
            <ac:picMk id="21" creationId="{1F24F710-8296-8E10-E0AF-621D08F5E4F2}"/>
          </ac:picMkLst>
        </pc:picChg>
        <pc:picChg chg="add mod ord">
          <ac:chgData name="Hyechurn Jang" userId="a88eaa53836088be" providerId="LiveId" clId="{FAB5EB90-93FB-47FB-AA22-D7CDE872BFC3}" dt="2025-04-04T02:39:33.224" v="37514" actId="167"/>
          <ac:picMkLst>
            <pc:docMk/>
            <pc:sldMk cId="1706299336" sldId="2167"/>
            <ac:picMk id="25" creationId="{37C1F7C3-91F0-D7B6-6F85-4D67A13529FA}"/>
          </ac:picMkLst>
        </pc:picChg>
        <pc:picChg chg="add mod">
          <ac:chgData name="Hyechurn Jang" userId="a88eaa53836088be" providerId="LiveId" clId="{FAB5EB90-93FB-47FB-AA22-D7CDE872BFC3}" dt="2025-04-04T03:08:04.894" v="38319" actId="1076"/>
          <ac:picMkLst>
            <pc:docMk/>
            <pc:sldMk cId="1706299336" sldId="2167"/>
            <ac:picMk id="29" creationId="{85B67F76-A606-93AE-CE4B-065821C642D6}"/>
          </ac:picMkLst>
        </pc:picChg>
        <pc:picChg chg="add mod">
          <ac:chgData name="Hyechurn Jang" userId="a88eaa53836088be" providerId="LiveId" clId="{FAB5EB90-93FB-47FB-AA22-D7CDE872BFC3}" dt="2025-04-04T03:08:07.258" v="38320" actId="1076"/>
          <ac:picMkLst>
            <pc:docMk/>
            <pc:sldMk cId="1706299336" sldId="2167"/>
            <ac:picMk id="35" creationId="{1196EC20-68E8-5649-D9E9-CD0E23524BE4}"/>
          </ac:picMkLst>
        </pc:picChg>
        <pc:picChg chg="add mod">
          <ac:chgData name="Hyechurn Jang" userId="a88eaa53836088be" providerId="LiveId" clId="{FAB5EB90-93FB-47FB-AA22-D7CDE872BFC3}" dt="2025-04-04T03:08:07.258" v="38320" actId="1076"/>
          <ac:picMkLst>
            <pc:docMk/>
            <pc:sldMk cId="1706299336" sldId="2167"/>
            <ac:picMk id="1026" creationId="{411FE561-1DD7-97F6-ADAF-80E708A35280}"/>
          </ac:picMkLst>
        </pc:picChg>
        <pc:picChg chg="add mod">
          <ac:chgData name="Hyechurn Jang" userId="a88eaa53836088be" providerId="LiveId" clId="{FAB5EB90-93FB-47FB-AA22-D7CDE872BFC3}" dt="2025-04-04T03:08:07.258" v="38320" actId="1076"/>
          <ac:picMkLst>
            <pc:docMk/>
            <pc:sldMk cId="1706299336" sldId="2167"/>
            <ac:picMk id="1028" creationId="{5D43CEE5-1228-F5D9-3789-25B4E6CDF5C1}"/>
          </ac:picMkLst>
        </pc:picChg>
        <pc:picChg chg="add mod">
          <ac:chgData name="Hyechurn Jang" userId="a88eaa53836088be" providerId="LiveId" clId="{FAB5EB90-93FB-47FB-AA22-D7CDE872BFC3}" dt="2025-04-04T03:08:07.258" v="38320" actId="1076"/>
          <ac:picMkLst>
            <pc:docMk/>
            <pc:sldMk cId="1706299336" sldId="2167"/>
            <ac:picMk id="1030" creationId="{D9A90774-3097-A452-0034-1B87B8B3B5CE}"/>
          </ac:picMkLst>
        </pc:picChg>
      </pc:sldChg>
      <pc:sldChg chg="addSp delSp modSp add mod">
        <pc:chgData name="Hyechurn Jang" userId="a88eaa53836088be" providerId="LiveId" clId="{FAB5EB90-93FB-47FB-AA22-D7CDE872BFC3}" dt="2025-04-04T04:03:09.704" v="39220" actId="20577"/>
        <pc:sldMkLst>
          <pc:docMk/>
          <pc:sldMk cId="3049155032" sldId="2168"/>
        </pc:sldMkLst>
        <pc:spChg chg="mod">
          <ac:chgData name="Hyechurn Jang" userId="a88eaa53836088be" providerId="LiveId" clId="{FAB5EB90-93FB-47FB-AA22-D7CDE872BFC3}" dt="2025-04-04T02:52:43.516" v="37576" actId="20577"/>
          <ac:spMkLst>
            <pc:docMk/>
            <pc:sldMk cId="3049155032" sldId="2168"/>
            <ac:spMk id="2" creationId="{68364B30-C1D7-95B5-360F-DC820E12F453}"/>
          </ac:spMkLst>
        </pc:spChg>
        <pc:spChg chg="add mod ord">
          <ac:chgData name="Hyechurn Jang" userId="a88eaa53836088be" providerId="LiveId" clId="{FAB5EB90-93FB-47FB-AA22-D7CDE872BFC3}" dt="2025-04-04T03:29:03.961" v="38581" actId="164"/>
          <ac:spMkLst>
            <pc:docMk/>
            <pc:sldMk cId="3049155032" sldId="2168"/>
            <ac:spMk id="28" creationId="{305A7051-4C01-F592-3A65-417B1AFB03BA}"/>
          </ac:spMkLst>
        </pc:spChg>
        <pc:spChg chg="add mod ord">
          <ac:chgData name="Hyechurn Jang" userId="a88eaa53836088be" providerId="LiveId" clId="{FAB5EB90-93FB-47FB-AA22-D7CDE872BFC3}" dt="2025-04-04T03:29:03.961" v="38581" actId="164"/>
          <ac:spMkLst>
            <pc:docMk/>
            <pc:sldMk cId="3049155032" sldId="2168"/>
            <ac:spMk id="29" creationId="{BCB3D486-6E89-514A-061A-D22A56349498}"/>
          </ac:spMkLst>
        </pc:spChg>
        <pc:spChg chg="add mod ord">
          <ac:chgData name="Hyechurn Jang" userId="a88eaa53836088be" providerId="LiveId" clId="{FAB5EB90-93FB-47FB-AA22-D7CDE872BFC3}" dt="2025-04-04T04:03:09.704" v="39220" actId="20577"/>
          <ac:spMkLst>
            <pc:docMk/>
            <pc:sldMk cId="3049155032" sldId="2168"/>
            <ac:spMk id="30" creationId="{11C15C5D-20E7-A8C1-FD1A-1D5F63FB8FCE}"/>
          </ac:spMkLst>
        </pc:spChg>
        <pc:spChg chg="add mod ord">
          <ac:chgData name="Hyechurn Jang" userId="a88eaa53836088be" providerId="LiveId" clId="{FAB5EB90-93FB-47FB-AA22-D7CDE872BFC3}" dt="2025-04-04T03:29:03.961" v="38581" actId="164"/>
          <ac:spMkLst>
            <pc:docMk/>
            <pc:sldMk cId="3049155032" sldId="2168"/>
            <ac:spMk id="31" creationId="{C3E6EE10-908B-5078-0B9F-3F54CCA9A4F9}"/>
          </ac:spMkLst>
        </pc:spChg>
        <pc:spChg chg="add mod">
          <ac:chgData name="Hyechurn Jang" userId="a88eaa53836088be" providerId="LiveId" clId="{FAB5EB90-93FB-47FB-AA22-D7CDE872BFC3}" dt="2025-04-04T03:30:12.572" v="38609" actId="1076"/>
          <ac:spMkLst>
            <pc:docMk/>
            <pc:sldMk cId="3049155032" sldId="2168"/>
            <ac:spMk id="33" creationId="{2237A543-3B1A-08C1-6D4C-7B4D8EAFCF93}"/>
          </ac:spMkLst>
        </pc:spChg>
        <pc:grpChg chg="add mod ord">
          <ac:chgData name="Hyechurn Jang" userId="a88eaa53836088be" providerId="LiveId" clId="{FAB5EB90-93FB-47FB-AA22-D7CDE872BFC3}" dt="2025-04-04T03:25:23.821" v="38549" actId="166"/>
          <ac:grpSpMkLst>
            <pc:docMk/>
            <pc:sldMk cId="3049155032" sldId="2168"/>
            <ac:grpSpMk id="22" creationId="{EB86C5F1-9046-1B5B-41D7-DE9CE281610B}"/>
          </ac:grpSpMkLst>
        </pc:grpChg>
        <pc:grpChg chg="add mod">
          <ac:chgData name="Hyechurn Jang" userId="a88eaa53836088be" providerId="LiveId" clId="{FAB5EB90-93FB-47FB-AA22-D7CDE872BFC3}" dt="2025-04-04T03:29:11.518" v="38585" actId="14861"/>
          <ac:grpSpMkLst>
            <pc:docMk/>
            <pc:sldMk cId="3049155032" sldId="2168"/>
            <ac:grpSpMk id="36" creationId="{1E7227AE-2570-C859-EC01-5528DEAB9F51}"/>
          </ac:grpSpMkLst>
        </pc:grpChg>
        <pc:picChg chg="mod ord">
          <ac:chgData name="Hyechurn Jang" userId="a88eaa53836088be" providerId="LiveId" clId="{FAB5EB90-93FB-47FB-AA22-D7CDE872BFC3}" dt="2025-04-04T02:56:11.100" v="37772" actId="1076"/>
          <ac:picMkLst>
            <pc:docMk/>
            <pc:sldMk cId="3049155032" sldId="2168"/>
            <ac:picMk id="3" creationId="{DB317872-41EC-4A60-DAFC-338EED8A6B1F}"/>
          </ac:picMkLst>
        </pc:picChg>
        <pc:picChg chg="add mod">
          <ac:chgData name="Hyechurn Jang" userId="a88eaa53836088be" providerId="LiveId" clId="{FAB5EB90-93FB-47FB-AA22-D7CDE872BFC3}" dt="2025-04-04T02:52:25.094" v="37558" actId="164"/>
          <ac:picMkLst>
            <pc:docMk/>
            <pc:sldMk cId="3049155032" sldId="2168"/>
            <ac:picMk id="11" creationId="{F62361CC-F84F-BF97-A606-17C9BDD38E71}"/>
          </ac:picMkLst>
        </pc:picChg>
        <pc:picChg chg="add mod">
          <ac:chgData name="Hyechurn Jang" userId="a88eaa53836088be" providerId="LiveId" clId="{FAB5EB90-93FB-47FB-AA22-D7CDE872BFC3}" dt="2025-04-04T02:52:25.094" v="37558" actId="164"/>
          <ac:picMkLst>
            <pc:docMk/>
            <pc:sldMk cId="3049155032" sldId="2168"/>
            <ac:picMk id="13" creationId="{00747149-0BD9-2533-4F52-391AFF6E32C5}"/>
          </ac:picMkLst>
        </pc:picChg>
        <pc:picChg chg="add mod">
          <ac:chgData name="Hyechurn Jang" userId="a88eaa53836088be" providerId="LiveId" clId="{FAB5EB90-93FB-47FB-AA22-D7CDE872BFC3}" dt="2025-04-04T02:52:25.094" v="37558" actId="164"/>
          <ac:picMkLst>
            <pc:docMk/>
            <pc:sldMk cId="3049155032" sldId="2168"/>
            <ac:picMk id="15" creationId="{7B93479F-3849-C8D9-F856-B10567ECE227}"/>
          </ac:picMkLst>
        </pc:picChg>
        <pc:picChg chg="add mod ord">
          <ac:chgData name="Hyechurn Jang" userId="a88eaa53836088be" providerId="LiveId" clId="{FAB5EB90-93FB-47FB-AA22-D7CDE872BFC3}" dt="2025-04-04T03:25:17.497" v="38548" actId="166"/>
          <ac:picMkLst>
            <pc:docMk/>
            <pc:sldMk cId="3049155032" sldId="2168"/>
            <ac:picMk id="24" creationId="{7DB48890-15B5-4811-286F-58184D55AA84}"/>
          </ac:picMkLst>
        </pc:picChg>
        <pc:picChg chg="add mod ord">
          <ac:chgData name="Hyechurn Jang" userId="a88eaa53836088be" providerId="LiveId" clId="{FAB5EB90-93FB-47FB-AA22-D7CDE872BFC3}" dt="2025-04-04T03:25:17.497" v="38548" actId="166"/>
          <ac:picMkLst>
            <pc:docMk/>
            <pc:sldMk cId="3049155032" sldId="2168"/>
            <ac:picMk id="26" creationId="{18E2D809-3E65-F1D6-233A-450A286C91EB}"/>
          </ac:picMkLst>
        </pc:picChg>
        <pc:picChg chg="add mod ord">
          <ac:chgData name="Hyechurn Jang" userId="a88eaa53836088be" providerId="LiveId" clId="{FAB5EB90-93FB-47FB-AA22-D7CDE872BFC3}" dt="2025-04-04T03:25:17.497" v="38548" actId="166"/>
          <ac:picMkLst>
            <pc:docMk/>
            <pc:sldMk cId="3049155032" sldId="2168"/>
            <ac:picMk id="27" creationId="{D615E737-2E70-9582-A3C7-D9BC02DC8675}"/>
          </ac:picMkLst>
        </pc:picChg>
      </pc:sldChg>
      <pc:sldChg chg="addSp delSp modSp add mod">
        <pc:chgData name="Hyechurn Jang" userId="a88eaa53836088be" providerId="LiveId" clId="{FAB5EB90-93FB-47FB-AA22-D7CDE872BFC3}" dt="2025-04-04T03:58:58.820" v="39105" actId="14861"/>
        <pc:sldMkLst>
          <pc:docMk/>
          <pc:sldMk cId="4129694582" sldId="2169"/>
        </pc:sldMkLst>
        <pc:spChg chg="mod">
          <ac:chgData name="Hyechurn Jang" userId="a88eaa53836088be" providerId="LiveId" clId="{FAB5EB90-93FB-47FB-AA22-D7CDE872BFC3}" dt="2025-04-04T03:33:50.418" v="38615" actId="164"/>
          <ac:spMkLst>
            <pc:docMk/>
            <pc:sldMk cId="4129694582" sldId="2169"/>
            <ac:spMk id="3" creationId="{7573920B-94E3-A8EB-35EB-577C58AAF673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13" creationId="{6F542ABD-F6E4-8C27-2BC6-9416D1AC99B1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14" creationId="{A416996E-3504-17A8-782A-B6D52B528845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15" creationId="{3EEFD8B3-B10D-3F6D-D2DF-2A9AD4E1EAF6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16" creationId="{046694B5-271E-A86A-D891-212056005D57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17" creationId="{5F0D0C8C-EA68-DD31-8C84-CFCCB3739E54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19" creationId="{8AF909B8-1C9F-2EDB-CDF5-54A6212CB4D9}"/>
          </ac:spMkLst>
        </pc:spChg>
        <pc:spChg chg="mod">
          <ac:chgData name="Hyechurn Jang" userId="a88eaa53836088be" providerId="LiveId" clId="{FAB5EB90-93FB-47FB-AA22-D7CDE872BFC3}" dt="2025-04-04T03:38:10.441" v="38714" actId="404"/>
          <ac:spMkLst>
            <pc:docMk/>
            <pc:sldMk cId="4129694582" sldId="2169"/>
            <ac:spMk id="20" creationId="{7249EEA8-D9CB-C805-CE37-39D877AF3E32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21" creationId="{68527485-43C8-8161-348C-C93B1ED53C0B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22" creationId="{E5C78E88-285B-D1C0-CEA3-92C623410495}"/>
          </ac:spMkLst>
        </pc:spChg>
        <pc:spChg chg="mod">
          <ac:chgData name="Hyechurn Jang" userId="a88eaa53836088be" providerId="LiveId" clId="{FAB5EB90-93FB-47FB-AA22-D7CDE872BFC3}" dt="2025-04-04T03:33:50.418" v="38615" actId="164"/>
          <ac:spMkLst>
            <pc:docMk/>
            <pc:sldMk cId="4129694582" sldId="2169"/>
            <ac:spMk id="29" creationId="{63051880-716A-AF86-9AD3-D8540C4D9254}"/>
          </ac:spMkLst>
        </pc:spChg>
        <pc:spChg chg="mod">
          <ac:chgData name="Hyechurn Jang" userId="a88eaa53836088be" providerId="LiveId" clId="{FAB5EB90-93FB-47FB-AA22-D7CDE872BFC3}" dt="2025-04-04T03:33:50.418" v="38615" actId="164"/>
          <ac:spMkLst>
            <pc:docMk/>
            <pc:sldMk cId="4129694582" sldId="2169"/>
            <ac:spMk id="30" creationId="{A74AE61D-4618-84A6-5CED-15B503B617AB}"/>
          </ac:spMkLst>
        </pc:spChg>
        <pc:spChg chg="mod">
          <ac:chgData name="Hyechurn Jang" userId="a88eaa53836088be" providerId="LiveId" clId="{FAB5EB90-93FB-47FB-AA22-D7CDE872BFC3}" dt="2025-04-04T03:33:50.418" v="38615" actId="164"/>
          <ac:spMkLst>
            <pc:docMk/>
            <pc:sldMk cId="4129694582" sldId="2169"/>
            <ac:spMk id="31" creationId="{54F1820D-9CBF-E44F-161F-49F0336D187D}"/>
          </ac:spMkLst>
        </pc:spChg>
        <pc:spChg chg="mod">
          <ac:chgData name="Hyechurn Jang" userId="a88eaa53836088be" providerId="LiveId" clId="{FAB5EB90-93FB-47FB-AA22-D7CDE872BFC3}" dt="2025-04-04T03:33:50.418" v="38615" actId="164"/>
          <ac:spMkLst>
            <pc:docMk/>
            <pc:sldMk cId="4129694582" sldId="2169"/>
            <ac:spMk id="32" creationId="{D84D5957-7E64-78E9-5385-8B37F3D827F0}"/>
          </ac:spMkLst>
        </pc:spChg>
        <pc:spChg chg="mod">
          <ac:chgData name="Hyechurn Jang" userId="a88eaa53836088be" providerId="LiveId" clId="{FAB5EB90-93FB-47FB-AA22-D7CDE872BFC3}" dt="2025-04-04T03:38:13.339" v="38716" actId="404"/>
          <ac:spMkLst>
            <pc:docMk/>
            <pc:sldMk cId="4129694582" sldId="2169"/>
            <ac:spMk id="33" creationId="{E0460339-1530-E715-DFF2-4E5DCF7D5B1C}"/>
          </ac:spMkLst>
        </pc:spChg>
        <pc:spChg chg="mod">
          <ac:chgData name="Hyechurn Jang" userId="a88eaa53836088be" providerId="LiveId" clId="{FAB5EB90-93FB-47FB-AA22-D7CDE872BFC3}" dt="2025-04-04T03:33:50.418" v="38615" actId="164"/>
          <ac:spMkLst>
            <pc:docMk/>
            <pc:sldMk cId="4129694582" sldId="2169"/>
            <ac:spMk id="40" creationId="{39DFAA84-92C7-A3D2-CD4B-7833D84E2825}"/>
          </ac:spMkLst>
        </pc:spChg>
        <pc:grpChg chg="mod">
          <ac:chgData name="Hyechurn Jang" userId="a88eaa53836088be" providerId="LiveId" clId="{FAB5EB90-93FB-47FB-AA22-D7CDE872BFC3}" dt="2025-04-04T03:39:57.773" v="38752" actId="1076"/>
          <ac:grpSpMkLst>
            <pc:docMk/>
            <pc:sldMk cId="4129694582" sldId="2169"/>
            <ac:grpSpMk id="8" creationId="{86907493-CA12-C6B2-60CE-ECC647D0ED9C}"/>
          </ac:grpSpMkLst>
        </pc:grpChg>
        <pc:grpChg chg="add mod">
          <ac:chgData name="Hyechurn Jang" userId="a88eaa53836088be" providerId="LiveId" clId="{FAB5EB90-93FB-47FB-AA22-D7CDE872BFC3}" dt="2025-04-04T03:58:58.820" v="39105" actId="14861"/>
          <ac:grpSpMkLst>
            <pc:docMk/>
            <pc:sldMk cId="4129694582" sldId="2169"/>
            <ac:grpSpMk id="23" creationId="{B445F923-BBC6-E302-2279-0D6D14FF25A2}"/>
          </ac:grpSpMkLst>
        </pc:grpChg>
        <pc:picChg chg="mod">
          <ac:chgData name="Hyechurn Jang" userId="a88eaa53836088be" providerId="LiveId" clId="{FAB5EB90-93FB-47FB-AA22-D7CDE872BFC3}" dt="2025-04-04T03:33:50.418" v="38615" actId="164"/>
          <ac:picMkLst>
            <pc:docMk/>
            <pc:sldMk cId="4129694582" sldId="2169"/>
            <ac:picMk id="4" creationId="{2B0F6EAE-B5F1-408E-494C-79BE0D158295}"/>
          </ac:picMkLst>
        </pc:picChg>
        <pc:picChg chg="mod">
          <ac:chgData name="Hyechurn Jang" userId="a88eaa53836088be" providerId="LiveId" clId="{FAB5EB90-93FB-47FB-AA22-D7CDE872BFC3}" dt="2025-04-04T03:33:50.418" v="38615" actId="164"/>
          <ac:picMkLst>
            <pc:docMk/>
            <pc:sldMk cId="4129694582" sldId="2169"/>
            <ac:picMk id="6" creationId="{86E3CA73-C10C-4E68-52C8-2D7817CAA55F}"/>
          </ac:picMkLst>
        </pc:picChg>
      </pc:sldChg>
      <pc:sldChg chg="modSp add del mod">
        <pc:chgData name="Hyechurn Jang" userId="a88eaa53836088be" providerId="LiveId" clId="{FAB5EB90-93FB-47FB-AA22-D7CDE872BFC3}" dt="2025-04-04T03:34:13.186" v="38621"/>
        <pc:sldMkLst>
          <pc:docMk/>
          <pc:sldMk cId="21578342" sldId="2170"/>
        </pc:sldMkLst>
      </pc:sldChg>
      <pc:sldChg chg="add">
        <pc:chgData name="Hyechurn Jang" userId="a88eaa53836088be" providerId="LiveId" clId="{FAB5EB90-93FB-47FB-AA22-D7CDE872BFC3}" dt="2025-04-04T04:13:30.788" v="39289"/>
        <pc:sldMkLst>
          <pc:docMk/>
          <pc:sldMk cId="988731144" sldId="2170"/>
        </pc:sldMkLst>
      </pc:sldChg>
      <pc:sldMasterChg chg="delSldLayout">
        <pc:chgData name="Hyechurn Jang" userId="a88eaa53836088be" providerId="LiveId" clId="{FAB5EB90-93FB-47FB-AA22-D7CDE872BFC3}" dt="2025-03-30T13:19:21.225" v="21648" actId="47"/>
        <pc:sldMasterMkLst>
          <pc:docMk/>
          <pc:sldMasterMk cId="3350521050" sldId="2147483751"/>
        </pc:sldMasterMkLst>
        <pc:sldLayoutChg chg="del">
          <pc:chgData name="Hyechurn Jang" userId="a88eaa53836088be" providerId="LiveId" clId="{FAB5EB90-93FB-47FB-AA22-D7CDE872BFC3}" dt="2025-03-30T13:19:21.225" v="21648" actId="47"/>
          <pc:sldLayoutMkLst>
            <pc:docMk/>
            <pc:sldMasterMk cId="3350521050" sldId="2147483751"/>
            <pc:sldLayoutMk cId="1586308401" sldId="214748376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B3B35B7-FBC9-263E-0B69-3249D42897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E219A0-C83B-1E2C-BF1F-663FFB0255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848F6-1F1E-8A4D-87E3-6C4A97A79822}" type="datetimeFigureOut">
              <a:rPr kumimoji="1" lang="ko-KR" altLang="en-US" smtClean="0"/>
              <a:t>2025-04-16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5D853C-E4C8-3B95-EA1C-C1386CBEB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18CD7F-E8C1-E898-DEC7-C28DDA397C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329A0-6E89-B94F-9883-F74195731D0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71660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27DC9-26FE-4904-8303-A17572D6C987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256D4-9052-4F4B-8BA3-3809185F0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6306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39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080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618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158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696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235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773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313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256D4-9052-4F4B-8BA3-3809185F0D3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762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256D4-9052-4F4B-8BA3-3809185F0D3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20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43127-D3D6-C0BD-80AF-46303FF4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96E434-7F8B-9820-1BFF-4029469325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1B9ACE-8954-8D79-C545-4DA18B03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CE4BC8-CDBA-C29C-F8DC-1CEE014DB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256D4-9052-4F4B-8BA3-3809185F0D3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48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E595C-2395-8FDD-A710-EC5985172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EAF6A9-A812-295D-23F3-EE4E34F1C3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3BF334-DF56-0B18-7118-D26EE9E2B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4125EC-8E25-5DB6-68E1-DE9B487DD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256D4-9052-4F4B-8BA3-3809185F0D3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867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7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E1731A44-1CB8-7CF6-FC70-1198C2205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F1D6AC5-955E-FEB5-98AA-F1276385BE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6328C870-493D-EE9A-B3B6-8773A0D6E9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1738593"/>
            <a:ext cx="3470176" cy="447471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865652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D0D4096-6919-D3DA-F703-A031C8D1D96D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251F7DB4-337C-7980-493A-564437A7AF51}"/>
              </a:ext>
            </a:extLst>
          </p:cNvPr>
          <p:cNvSpPr txBox="1">
            <a:spLocks/>
          </p:cNvSpPr>
          <p:nvPr userDrawn="1"/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l" defTabSz="1219080" rtl="0" eaLnBrk="1" latinLnBrk="1" hangingPunct="1">
              <a:defRPr lang="ko-KR" altLang="en-US" sz="16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39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080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618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158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696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235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773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313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BD16DF7-A78F-0532-74CF-D716FEDED5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5ACBDC3C-8190-1847-37ED-9F83A74B0D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1738593"/>
            <a:ext cx="3470176" cy="447471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514642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0F8F3D67-5957-7832-A2C5-D0B13AF4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34CBAA1-941A-A25E-581C-B4963FB87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2A6F45D0-995A-1F79-7FB1-694DA86CF4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3"/>
            <a:ext cx="3470176" cy="447471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672177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6A3055E-F37C-A0A4-3113-3A5111E7F1E7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4CDFD087-90E2-9230-E7D2-DE8BBA6B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04CB1A7-AFA7-FB50-7000-BB0666A5AD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701A336E-B6D3-9F14-1147-724F3463E0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3"/>
            <a:ext cx="3470176" cy="447471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894465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1E890BBC-713B-76FC-C623-EC9DA3FC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7F748A5-811D-7CE5-20FF-2F90FB0E0A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65EF1C80-5AE1-25A4-6791-F756BC8ED0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9FF70AB-668B-06B5-2EB8-43A8C5E366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781F3D93-54EA-2E75-F6FA-9AACE3C441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12225" y="2215524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7EF618D-FF5C-9E23-A6D5-222BB580AD7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7271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86165FB-5A6D-B813-151B-C119E121FD6D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AFF8C542-DDB9-07D3-F7DF-6F35C8DA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B3DC3-1176-01DA-4139-CE759BE032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E941BC65-6105-5CB5-F19F-E7BF397DBD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5D26DD6-7465-5289-6E23-C3AD907285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225DFFBA-5F9C-B299-44F4-28728BF88E8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12225" y="2215524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306B2B1-A723-E407-29E3-ED249CA159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4380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E6DB04E2-0666-9176-B7F1-5B3F5AEA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3A0B6C5-AD18-847A-7C15-498892BE68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4D21F093-FC8A-196D-D22E-F3847855B1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302742-BA69-9315-3C55-E709DB6FDE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4040CEED-A3D7-5C64-DAB1-8EB3E113ED8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12225" y="2215524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4545B24-04E8-1090-E74F-F491824785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911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2D0F41C-DA5D-6136-F2A0-82B65844D414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4B4656A9-9921-3669-2F18-DE140E1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AE1BDB4-FAF6-CFF9-6C5B-A0C8DFC990B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0FE43FD8-2D8E-1B76-0527-1B1867A617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43BAA29-0C3C-1874-3A06-37371A3C8C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5" name="텍스트 개체 틀 6">
            <a:extLst>
              <a:ext uri="{FF2B5EF4-FFF2-40B4-BE49-F238E27FC236}">
                <a16:creationId xmlns:a16="http://schemas.microsoft.com/office/drawing/2014/main" id="{DB9A5C7C-EE44-BCDD-F7EA-A53F380B97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12225" y="2215524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008C6B2-052F-B256-5832-5132A7F53E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2890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16" name="그룹 19">
            <a:extLst>
              <a:ext uri="{FF2B5EF4-FFF2-40B4-BE49-F238E27FC236}">
                <a16:creationId xmlns:a16="http://schemas.microsoft.com/office/drawing/2014/main" id="{644C2660-B48C-FBED-A66B-72738AF4BAA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17" name="직사각형 20">
              <a:extLst>
                <a:ext uri="{FF2B5EF4-FFF2-40B4-BE49-F238E27FC236}">
                  <a16:creationId xmlns:a16="http://schemas.microsoft.com/office/drawing/2014/main" id="{710B053D-7DE7-D9FD-EC47-FFED7FEE2033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18" name="직사각형 21">
              <a:extLst>
                <a:ext uri="{FF2B5EF4-FFF2-40B4-BE49-F238E27FC236}">
                  <a16:creationId xmlns:a16="http://schemas.microsoft.com/office/drawing/2014/main" id="{EDB75B42-78F1-0BE7-5772-F127E220EA7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A6895740-D6BA-C128-0B73-0EB72DD4B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632DCAA-6E47-1160-557F-9F8A2D614C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48BA0C1C-5DF9-121E-AC1D-60574CE7AA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11A3D693-4C15-8215-A52B-F1BB6AB2FC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4046871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16" name="그룹 19">
            <a:extLst>
              <a:ext uri="{FF2B5EF4-FFF2-40B4-BE49-F238E27FC236}">
                <a16:creationId xmlns:a16="http://schemas.microsoft.com/office/drawing/2014/main" id="{644C2660-B48C-FBED-A66B-72738AF4BAA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17" name="직사각형 20">
              <a:extLst>
                <a:ext uri="{FF2B5EF4-FFF2-40B4-BE49-F238E27FC236}">
                  <a16:creationId xmlns:a16="http://schemas.microsoft.com/office/drawing/2014/main" id="{710B053D-7DE7-D9FD-EC47-FFED7FEE2033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18" name="직사각형 21">
              <a:extLst>
                <a:ext uri="{FF2B5EF4-FFF2-40B4-BE49-F238E27FC236}">
                  <a16:creationId xmlns:a16="http://schemas.microsoft.com/office/drawing/2014/main" id="{EDB75B42-78F1-0BE7-5772-F127E220EA7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EF06D-B308-716C-6B6A-D883EBBCE5FA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6C90F378-A1EE-18F0-5872-2E057591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EB0735F-70B4-AAA4-B7EE-B71818DB31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CB1D7786-F82F-2F8B-D02A-0A53550BC2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601A280B-96DD-8880-DB11-75E686AFF7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355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6935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16" name="그룹 19">
            <a:extLst>
              <a:ext uri="{FF2B5EF4-FFF2-40B4-BE49-F238E27FC236}">
                <a16:creationId xmlns:a16="http://schemas.microsoft.com/office/drawing/2014/main" id="{644C2660-B48C-FBED-A66B-72738AF4BAA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17" name="직사각형 20">
              <a:extLst>
                <a:ext uri="{FF2B5EF4-FFF2-40B4-BE49-F238E27FC236}">
                  <a16:creationId xmlns:a16="http://schemas.microsoft.com/office/drawing/2014/main" id="{710B053D-7DE7-D9FD-EC47-FFED7FEE2033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18" name="직사각형 21">
              <a:extLst>
                <a:ext uri="{FF2B5EF4-FFF2-40B4-BE49-F238E27FC236}">
                  <a16:creationId xmlns:a16="http://schemas.microsoft.com/office/drawing/2014/main" id="{EDB75B42-78F1-0BE7-5772-F127E220EA7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F78A7C27-FC71-1615-391C-B66E84918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96961BF-7B93-9D89-BEC1-BC6A3E192A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142CD1CC-C76C-3A89-3644-C0394506E2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582CEBC0-6AC6-0382-04A9-D24B5E0284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148546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16" name="그룹 19">
            <a:extLst>
              <a:ext uri="{FF2B5EF4-FFF2-40B4-BE49-F238E27FC236}">
                <a16:creationId xmlns:a16="http://schemas.microsoft.com/office/drawing/2014/main" id="{644C2660-B48C-FBED-A66B-72738AF4BAA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17" name="직사각형 20">
              <a:extLst>
                <a:ext uri="{FF2B5EF4-FFF2-40B4-BE49-F238E27FC236}">
                  <a16:creationId xmlns:a16="http://schemas.microsoft.com/office/drawing/2014/main" id="{710B053D-7DE7-D9FD-EC47-FFED7FEE2033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18" name="직사각형 21">
              <a:extLst>
                <a:ext uri="{FF2B5EF4-FFF2-40B4-BE49-F238E27FC236}">
                  <a16:creationId xmlns:a16="http://schemas.microsoft.com/office/drawing/2014/main" id="{EDB75B42-78F1-0BE7-5772-F127E220EA7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70A1370-C973-FB2F-C42B-DC350BDDB68E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A6443A22-BBF1-9676-CF4E-00FF94C6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DFBA919-30CC-B5E6-B94C-146307494C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B9789A42-42B8-EF52-0EB0-2F314E98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36AD7641-E7F8-D142-F582-80B771CD4F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3352686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공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BE92C7B6-5300-F7DA-B9B3-4EFA98BEC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27024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6">
            <a:extLst>
              <a:ext uri="{FF2B5EF4-FFF2-40B4-BE49-F238E27FC236}">
                <a16:creationId xmlns:a16="http://schemas.microsoft.com/office/drawing/2014/main" id="{5AD884E6-2B02-299C-3921-5D0070AC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B6E765F2-EA7D-B50D-3298-F2FFCB2B2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62274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69">
            <a:extLst>
              <a:ext uri="{FF2B5EF4-FFF2-40B4-BE49-F238E27FC236}">
                <a16:creationId xmlns:a16="http://schemas.microsoft.com/office/drawing/2014/main" id="{167CB5FE-84CA-FA70-1AB9-AEEDEBC21A1A}"/>
              </a:ext>
            </a:extLst>
          </p:cNvPr>
          <p:cNvSpPr/>
          <p:nvPr userDrawn="1"/>
        </p:nvSpPr>
        <p:spPr>
          <a:xfrm>
            <a:off x="5524454" y="1290394"/>
            <a:ext cx="132075" cy="10666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넥슨Lv2고딕"/>
              <a:cs typeface="+mn-cs"/>
            </a:endParaRPr>
          </a:p>
        </p:txBody>
      </p:sp>
      <p:sp>
        <p:nvSpPr>
          <p:cNvPr id="4" name="이등변 삼각형 71">
            <a:extLst>
              <a:ext uri="{FF2B5EF4-FFF2-40B4-BE49-F238E27FC236}">
                <a16:creationId xmlns:a16="http://schemas.microsoft.com/office/drawing/2014/main" id="{69B4EC8C-DB9C-D046-26E3-FD01F2CFEAD6}"/>
              </a:ext>
            </a:extLst>
          </p:cNvPr>
          <p:cNvSpPr/>
          <p:nvPr userDrawn="1"/>
        </p:nvSpPr>
        <p:spPr>
          <a:xfrm>
            <a:off x="10911030" y="1290394"/>
            <a:ext cx="132075" cy="10666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넥슨Lv2고딕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9F0AE89-C0E2-FD94-5B92-1A5DD097517E}"/>
              </a:ext>
            </a:extLst>
          </p:cNvPr>
          <p:cNvGrpSpPr/>
          <p:nvPr userDrawn="1"/>
        </p:nvGrpSpPr>
        <p:grpSpPr>
          <a:xfrm flipH="1">
            <a:off x="-12700" y="1397061"/>
            <a:ext cx="11432863" cy="3926314"/>
            <a:chOff x="526770" y="2931686"/>
            <a:chExt cx="11432863" cy="3926314"/>
          </a:xfrm>
        </p:grpSpPr>
        <p:cxnSp>
          <p:nvCxnSpPr>
            <p:cNvPr id="6" name="직선 연결선 73">
              <a:extLst>
                <a:ext uri="{FF2B5EF4-FFF2-40B4-BE49-F238E27FC236}">
                  <a16:creationId xmlns:a16="http://schemas.microsoft.com/office/drawing/2014/main" id="{815FA77A-006D-62B4-CCAC-10EE23D3EEF2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>
              <a:off x="814637" y="2931686"/>
              <a:ext cx="1114499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74">
              <a:extLst>
                <a:ext uri="{FF2B5EF4-FFF2-40B4-BE49-F238E27FC236}">
                  <a16:creationId xmlns:a16="http://schemas.microsoft.com/office/drawing/2014/main" id="{3723D40F-432E-2934-D1D2-E64208D121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950" y="3219552"/>
              <a:ext cx="0" cy="36384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원호 75">
              <a:extLst>
                <a:ext uri="{FF2B5EF4-FFF2-40B4-BE49-F238E27FC236}">
                  <a16:creationId xmlns:a16="http://schemas.microsoft.com/office/drawing/2014/main" id="{062825AC-076A-F495-C68A-D0BDA1CECA31}"/>
                </a:ext>
              </a:extLst>
            </p:cNvPr>
            <p:cNvSpPr/>
            <p:nvPr/>
          </p:nvSpPr>
          <p:spPr>
            <a:xfrm flipH="1">
              <a:off x="526770" y="2931686"/>
              <a:ext cx="575733" cy="575733"/>
            </a:xfrm>
            <a:prstGeom prst="arc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21908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넥슨Lv2고딕"/>
                <a:cs typeface="+mn-cs"/>
              </a:endParaRPr>
            </a:p>
          </p:txBody>
        </p:sp>
      </p:grpSp>
      <p:sp>
        <p:nvSpPr>
          <p:cNvPr id="10" name="사각형: 둥근 모서리 78">
            <a:extLst>
              <a:ext uri="{FF2B5EF4-FFF2-40B4-BE49-F238E27FC236}">
                <a16:creationId xmlns:a16="http://schemas.microsoft.com/office/drawing/2014/main" id="{B34020AF-736A-3E1C-128D-8B16E0B78D10}"/>
              </a:ext>
            </a:extLst>
          </p:cNvPr>
          <p:cNvSpPr/>
          <p:nvPr userDrawn="1"/>
        </p:nvSpPr>
        <p:spPr>
          <a:xfrm>
            <a:off x="522288" y="1242632"/>
            <a:ext cx="5065260" cy="5070856"/>
          </a:xfrm>
          <a:prstGeom prst="roundRect">
            <a:avLst>
              <a:gd name="adj" fmla="val 1052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  <a:latin typeface="넥슨Lv2고딕"/>
              <a:ea typeface="넥슨Lv2고딕"/>
            </a:endParaRPr>
          </a:p>
        </p:txBody>
      </p:sp>
      <p:sp>
        <p:nvSpPr>
          <p:cNvPr id="12" name="사각형: 둥근 모서리 80">
            <a:extLst>
              <a:ext uri="{FF2B5EF4-FFF2-40B4-BE49-F238E27FC236}">
                <a16:creationId xmlns:a16="http://schemas.microsoft.com/office/drawing/2014/main" id="{07417DB0-5A1A-9B77-7097-85B66B810C1C}"/>
              </a:ext>
            </a:extLst>
          </p:cNvPr>
          <p:cNvSpPr/>
          <p:nvPr/>
        </p:nvSpPr>
        <p:spPr>
          <a:xfrm>
            <a:off x="526683" y="1231004"/>
            <a:ext cx="5065261" cy="312420"/>
          </a:xfrm>
          <a:prstGeom prst="roundRect">
            <a:avLst/>
          </a:prstGeom>
          <a:solidFill>
            <a:srgbClr val="000A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넥슨Lv2고딕"/>
              <a:cs typeface="+mn-cs"/>
            </a:endParaRPr>
          </a:p>
        </p:txBody>
      </p:sp>
      <p:sp>
        <p:nvSpPr>
          <p:cNvPr id="15" name="사각형: 둥근 모서리 83">
            <a:extLst>
              <a:ext uri="{FF2B5EF4-FFF2-40B4-BE49-F238E27FC236}">
                <a16:creationId xmlns:a16="http://schemas.microsoft.com/office/drawing/2014/main" id="{35833316-BF20-2D5C-5F22-6DED4C045A79}"/>
              </a:ext>
            </a:extLst>
          </p:cNvPr>
          <p:cNvSpPr/>
          <p:nvPr userDrawn="1"/>
        </p:nvSpPr>
        <p:spPr>
          <a:xfrm>
            <a:off x="5905139" y="1242632"/>
            <a:ext cx="5065260" cy="5070856"/>
          </a:xfrm>
          <a:prstGeom prst="roundRect">
            <a:avLst>
              <a:gd name="adj" fmla="val 1052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  <a:latin typeface="넥슨Lv2고딕"/>
              <a:ea typeface="넥슨Lv2고딕"/>
            </a:endParaRPr>
          </a:p>
        </p:txBody>
      </p:sp>
      <p:sp>
        <p:nvSpPr>
          <p:cNvPr id="17" name="사각형: 둥근 모서리 85">
            <a:extLst>
              <a:ext uri="{FF2B5EF4-FFF2-40B4-BE49-F238E27FC236}">
                <a16:creationId xmlns:a16="http://schemas.microsoft.com/office/drawing/2014/main" id="{258BA1E4-3197-CCFB-606B-7A34D39482C2}"/>
              </a:ext>
            </a:extLst>
          </p:cNvPr>
          <p:cNvSpPr/>
          <p:nvPr/>
        </p:nvSpPr>
        <p:spPr>
          <a:xfrm>
            <a:off x="5909534" y="1231004"/>
            <a:ext cx="5065261" cy="312420"/>
          </a:xfrm>
          <a:prstGeom prst="roundRect">
            <a:avLst/>
          </a:prstGeom>
          <a:solidFill>
            <a:srgbClr val="001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마켓 산스 TTF Medium"/>
              <a:ea typeface="넥슨Lv2고딕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A26A9C3F-49CF-BBC7-D9B8-A7EEE8099E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5241"/>
          <a:stretch/>
        </p:blipFill>
        <p:spPr>
          <a:xfrm flipH="1">
            <a:off x="9480376" y="4904502"/>
            <a:ext cx="2284073" cy="1696602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9EB46D7D-436F-CD16-E3B1-BDA34275A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10617" y="4625977"/>
            <a:ext cx="469039" cy="51167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FB3BA7-C38D-55D1-01E2-6DD50449F0F9}"/>
              </a:ext>
            </a:extLst>
          </p:cNvPr>
          <p:cNvGrpSpPr/>
          <p:nvPr/>
        </p:nvGrpSpPr>
        <p:grpSpPr>
          <a:xfrm>
            <a:off x="10343611" y="4870455"/>
            <a:ext cx="33593" cy="415667"/>
            <a:chOff x="10343611" y="4861555"/>
            <a:chExt cx="33593" cy="41566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E05C7DB-3CB8-BD9A-8D6A-2D12D72BEBB3}"/>
                </a:ext>
              </a:extLst>
            </p:cNvPr>
            <p:cNvSpPr/>
            <p:nvPr/>
          </p:nvSpPr>
          <p:spPr>
            <a:xfrm>
              <a:off x="10343611" y="5243629"/>
              <a:ext cx="33593" cy="335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62DDC29-D58F-0EA6-9B69-3359F089628B}"/>
                </a:ext>
              </a:extLst>
            </p:cNvPr>
            <p:cNvSpPr/>
            <p:nvPr/>
          </p:nvSpPr>
          <p:spPr>
            <a:xfrm>
              <a:off x="10343611" y="5052592"/>
              <a:ext cx="33593" cy="335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1EC4C55-478A-53B7-4D74-0ABA209DD022}"/>
                </a:ext>
              </a:extLst>
            </p:cNvPr>
            <p:cNvSpPr/>
            <p:nvPr/>
          </p:nvSpPr>
          <p:spPr>
            <a:xfrm>
              <a:off x="10343611" y="4861555"/>
              <a:ext cx="33593" cy="335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텍스트 개체 틀 14">
            <a:extLst>
              <a:ext uri="{FF2B5EF4-FFF2-40B4-BE49-F238E27FC236}">
                <a16:creationId xmlns:a16="http://schemas.microsoft.com/office/drawing/2014/main" id="{BDA402CF-BBC1-02EF-583F-6694C549D5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6947" y="12310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kern="0" dirty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54" name="텍스트 개체 틀 16">
            <a:extLst>
              <a:ext uri="{FF2B5EF4-FFF2-40B4-BE49-F238E27FC236}">
                <a16:creationId xmlns:a16="http://schemas.microsoft.com/office/drawing/2014/main" id="{D91BCC12-633C-3F4A-32B2-EF98CE8513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49798" y="12310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algn="ctr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C2B2D7-3730-B681-3EF3-0EBB4CFB30CD}"/>
              </a:ext>
            </a:extLst>
          </p:cNvPr>
          <p:cNvSpPr txBox="1"/>
          <p:nvPr userDrawn="1"/>
        </p:nvSpPr>
        <p:spPr>
          <a:xfrm>
            <a:off x="11212286" y="-85997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8" name="제목 6">
            <a:extLst>
              <a:ext uri="{FF2B5EF4-FFF2-40B4-BE49-F238E27FC236}">
                <a16:creationId xmlns:a16="http://schemas.microsoft.com/office/drawing/2014/main" id="{7D1FDD04-7AD0-3F42-D2B0-FE9B1F4A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EA9856DE-B5E4-C5D5-E35D-7425A8C5A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478311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텍스트 개체 틀 14">
            <a:extLst>
              <a:ext uri="{FF2B5EF4-FFF2-40B4-BE49-F238E27FC236}">
                <a16:creationId xmlns:a16="http://schemas.microsoft.com/office/drawing/2014/main" id="{BDA402CF-BBC1-02EF-583F-6694C549D5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5063" y="1130096"/>
            <a:ext cx="4903907" cy="40011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ko-KR" altLang="en-US" sz="2000" b="0" i="0" dirty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>
              <a:buNone/>
            </a:pPr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4" name="텍스트 개체 틀 16">
            <a:extLst>
              <a:ext uri="{FF2B5EF4-FFF2-40B4-BE49-F238E27FC236}">
                <a16:creationId xmlns:a16="http://schemas.microsoft.com/office/drawing/2014/main" id="{D91BCC12-633C-3F4A-32B2-EF98CE8513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63055" y="1130096"/>
            <a:ext cx="490390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ko-KR" altLang="en-US" sz="2000" b="0" i="0" dirty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>
              <a:buNone/>
            </a:pPr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C2B2D7-3730-B681-3EF3-0EBB4CFB30CD}"/>
              </a:ext>
            </a:extLst>
          </p:cNvPr>
          <p:cNvSpPr txBox="1"/>
          <p:nvPr userDrawn="1"/>
        </p:nvSpPr>
        <p:spPr>
          <a:xfrm>
            <a:off x="11212286" y="-85997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5CF8A032-BD81-0D5D-AB69-7A3F8484281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15063" y="1536693"/>
            <a:ext cx="3429000" cy="0"/>
          </a:xfrm>
          <a:prstGeom prst="line">
            <a:avLst/>
          </a:prstGeom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5">
            <a:extLst>
              <a:ext uri="{FF2B5EF4-FFF2-40B4-BE49-F238E27FC236}">
                <a16:creationId xmlns:a16="http://schemas.microsoft.com/office/drawing/2014/main" id="{F27D336D-48C0-9D64-01CA-A8B0BA0E664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763055" y="1530206"/>
            <a:ext cx="3429000" cy="0"/>
          </a:xfrm>
          <a:prstGeom prst="line">
            <a:avLst/>
          </a:prstGeom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DB087BB3-81FD-92D9-D935-FEC815F37E7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63055" y="1832792"/>
            <a:ext cx="4813884" cy="441137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6" name="텍스트 개체 틀 6">
            <a:extLst>
              <a:ext uri="{FF2B5EF4-FFF2-40B4-BE49-F238E27FC236}">
                <a16:creationId xmlns:a16="http://schemas.microsoft.com/office/drawing/2014/main" id="{8ED82A82-437C-3454-1826-10C1F1CD56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5063" y="1832792"/>
            <a:ext cx="4813884" cy="441137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5" name="제목 6">
            <a:extLst>
              <a:ext uri="{FF2B5EF4-FFF2-40B4-BE49-F238E27FC236}">
                <a16:creationId xmlns:a16="http://schemas.microsoft.com/office/drawing/2014/main" id="{57275315-79F8-CC91-B804-E81AF1452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6D96D52B-29D5-1606-6BA4-B994BAFC9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70958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19" name="제목 6">
            <a:extLst>
              <a:ext uri="{FF2B5EF4-FFF2-40B4-BE49-F238E27FC236}">
                <a16:creationId xmlns:a16="http://schemas.microsoft.com/office/drawing/2014/main" id="{A77030FA-AB2F-0E40-ECA5-44F455BC6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39136D10-55C8-8094-20F6-9AB518E9E7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B6AB3D78-1F6F-4B5E-02E0-EAA7991C6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01436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19" name="제목 6">
            <a:extLst>
              <a:ext uri="{FF2B5EF4-FFF2-40B4-BE49-F238E27FC236}">
                <a16:creationId xmlns:a16="http://schemas.microsoft.com/office/drawing/2014/main" id="{A77030FA-AB2F-0E40-ECA5-44F455BC6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708" y="544628"/>
            <a:ext cx="877163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r>
              <a:rPr kumimoji="1" lang="ko-KR" altLang="en-US" dirty="0"/>
              <a:t>제목</a:t>
            </a:r>
          </a:p>
        </p:txBody>
      </p: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39136D10-55C8-8094-20F6-9AB518E9E7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7434" y="113893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r>
              <a:rPr kumimoji="1" lang="ko-KR" altLang="en-US" dirty="0"/>
              <a:t>소제목 혹은 설명</a:t>
            </a:r>
          </a:p>
        </p:txBody>
      </p:sp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B6AB3D78-1F6F-4B5E-02E0-EAA7991C6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7" name="텍스트 개체 틀 12">
            <a:extLst>
              <a:ext uri="{FF2B5EF4-FFF2-40B4-BE49-F238E27FC236}">
                <a16:creationId xmlns:a16="http://schemas.microsoft.com/office/drawing/2014/main" id="{C8F65BA0-D069-911F-99AB-600B9D2A4E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03633" y="1138931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r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r>
              <a:rPr kumimoji="1" lang="en-US" altLang="ko-KR" dirty="0"/>
              <a:t>Sitemap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8595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" name="이등변 삼각형 69">
            <a:extLst>
              <a:ext uri="{FF2B5EF4-FFF2-40B4-BE49-F238E27FC236}">
                <a16:creationId xmlns:a16="http://schemas.microsoft.com/office/drawing/2014/main" id="{3DE9CEFD-7FE7-1865-E90D-D7CF37BDC589}"/>
              </a:ext>
            </a:extLst>
          </p:cNvPr>
          <p:cNvSpPr/>
          <p:nvPr userDrawn="1"/>
        </p:nvSpPr>
        <p:spPr>
          <a:xfrm>
            <a:off x="5524454" y="1795835"/>
            <a:ext cx="132075" cy="10666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넥슨Lv2고딕"/>
              <a:cs typeface="+mn-cs"/>
            </a:endParaRPr>
          </a:p>
        </p:txBody>
      </p:sp>
      <p:sp>
        <p:nvSpPr>
          <p:cNvPr id="3" name="이등변 삼각형 71">
            <a:extLst>
              <a:ext uri="{FF2B5EF4-FFF2-40B4-BE49-F238E27FC236}">
                <a16:creationId xmlns:a16="http://schemas.microsoft.com/office/drawing/2014/main" id="{02E44E94-B2E4-496D-6C22-92C7407751CC}"/>
              </a:ext>
            </a:extLst>
          </p:cNvPr>
          <p:cNvSpPr/>
          <p:nvPr userDrawn="1"/>
        </p:nvSpPr>
        <p:spPr>
          <a:xfrm>
            <a:off x="10911030" y="1795835"/>
            <a:ext cx="132075" cy="10666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넥슨Lv2고딕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AECB76-47CD-264F-A354-7CF290191511}"/>
              </a:ext>
            </a:extLst>
          </p:cNvPr>
          <p:cNvGrpSpPr/>
          <p:nvPr userDrawn="1"/>
        </p:nvGrpSpPr>
        <p:grpSpPr>
          <a:xfrm flipH="1">
            <a:off x="-12700" y="1902502"/>
            <a:ext cx="11432863" cy="3926314"/>
            <a:chOff x="526770" y="2931686"/>
            <a:chExt cx="11432863" cy="3926314"/>
          </a:xfrm>
        </p:grpSpPr>
        <p:cxnSp>
          <p:nvCxnSpPr>
            <p:cNvPr id="6" name="직선 연결선 73">
              <a:extLst>
                <a:ext uri="{FF2B5EF4-FFF2-40B4-BE49-F238E27FC236}">
                  <a16:creationId xmlns:a16="http://schemas.microsoft.com/office/drawing/2014/main" id="{CFF93022-DF2F-DCBF-F8FC-E16EA7D80992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814637" y="2931686"/>
              <a:ext cx="1114499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4">
              <a:extLst>
                <a:ext uri="{FF2B5EF4-FFF2-40B4-BE49-F238E27FC236}">
                  <a16:creationId xmlns:a16="http://schemas.microsoft.com/office/drawing/2014/main" id="{6B3398AA-F006-2AB0-6FD6-076AD2A1F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950" y="3219552"/>
              <a:ext cx="0" cy="36384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원호 75">
              <a:extLst>
                <a:ext uri="{FF2B5EF4-FFF2-40B4-BE49-F238E27FC236}">
                  <a16:creationId xmlns:a16="http://schemas.microsoft.com/office/drawing/2014/main" id="{39E167D7-A343-0D55-2059-0CA7A80E54A7}"/>
                </a:ext>
              </a:extLst>
            </p:cNvPr>
            <p:cNvSpPr/>
            <p:nvPr/>
          </p:nvSpPr>
          <p:spPr>
            <a:xfrm flipH="1">
              <a:off x="526770" y="2931686"/>
              <a:ext cx="575733" cy="575733"/>
            </a:xfrm>
            <a:prstGeom prst="arc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21908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넥슨Lv2고딕"/>
                <a:cs typeface="+mn-cs"/>
              </a:endParaRPr>
            </a:p>
          </p:txBody>
        </p:sp>
      </p:grpSp>
      <p:sp>
        <p:nvSpPr>
          <p:cNvPr id="10" name="사각형: 둥근 모서리 78">
            <a:extLst>
              <a:ext uri="{FF2B5EF4-FFF2-40B4-BE49-F238E27FC236}">
                <a16:creationId xmlns:a16="http://schemas.microsoft.com/office/drawing/2014/main" id="{DCAC51C7-552D-1005-0201-6EE968B249EF}"/>
              </a:ext>
            </a:extLst>
          </p:cNvPr>
          <p:cNvSpPr/>
          <p:nvPr userDrawn="1"/>
        </p:nvSpPr>
        <p:spPr>
          <a:xfrm>
            <a:off x="522288" y="1748074"/>
            <a:ext cx="5065260" cy="4565298"/>
          </a:xfrm>
          <a:prstGeom prst="roundRect">
            <a:avLst>
              <a:gd name="adj" fmla="val 1052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  <a:latin typeface="넥슨Lv2고딕"/>
              <a:ea typeface="넥슨Lv2고딕"/>
            </a:endParaRPr>
          </a:p>
        </p:txBody>
      </p:sp>
      <p:sp>
        <p:nvSpPr>
          <p:cNvPr id="11" name="사각형: 둥근 모서리 80">
            <a:extLst>
              <a:ext uri="{FF2B5EF4-FFF2-40B4-BE49-F238E27FC236}">
                <a16:creationId xmlns:a16="http://schemas.microsoft.com/office/drawing/2014/main" id="{5EAF3EEF-A861-4381-2CDF-111E4A2C739B}"/>
              </a:ext>
            </a:extLst>
          </p:cNvPr>
          <p:cNvSpPr/>
          <p:nvPr userDrawn="1"/>
        </p:nvSpPr>
        <p:spPr>
          <a:xfrm>
            <a:off x="526683" y="1736445"/>
            <a:ext cx="5065261" cy="312420"/>
          </a:xfrm>
          <a:prstGeom prst="roundRect">
            <a:avLst/>
          </a:prstGeom>
          <a:solidFill>
            <a:srgbClr val="000A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넥슨Lv2고딕"/>
              <a:cs typeface="+mn-cs"/>
            </a:endParaRPr>
          </a:p>
        </p:txBody>
      </p:sp>
      <p:sp>
        <p:nvSpPr>
          <p:cNvPr id="12" name="사각형: 둥근 모서리 83">
            <a:extLst>
              <a:ext uri="{FF2B5EF4-FFF2-40B4-BE49-F238E27FC236}">
                <a16:creationId xmlns:a16="http://schemas.microsoft.com/office/drawing/2014/main" id="{BC19D72D-8D12-F46D-0A72-C1B41C268826}"/>
              </a:ext>
            </a:extLst>
          </p:cNvPr>
          <p:cNvSpPr/>
          <p:nvPr userDrawn="1"/>
        </p:nvSpPr>
        <p:spPr>
          <a:xfrm>
            <a:off x="5905139" y="1748074"/>
            <a:ext cx="5065260" cy="4565298"/>
          </a:xfrm>
          <a:prstGeom prst="roundRect">
            <a:avLst>
              <a:gd name="adj" fmla="val 1052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  <a:latin typeface="넥슨Lv2고딕"/>
              <a:ea typeface="넥슨Lv2고딕"/>
            </a:endParaRPr>
          </a:p>
        </p:txBody>
      </p:sp>
      <p:sp>
        <p:nvSpPr>
          <p:cNvPr id="14" name="사각형: 둥근 모서리 85">
            <a:extLst>
              <a:ext uri="{FF2B5EF4-FFF2-40B4-BE49-F238E27FC236}">
                <a16:creationId xmlns:a16="http://schemas.microsoft.com/office/drawing/2014/main" id="{B9A03A53-7872-19ED-66CE-9D70E41E0207}"/>
              </a:ext>
            </a:extLst>
          </p:cNvPr>
          <p:cNvSpPr/>
          <p:nvPr userDrawn="1"/>
        </p:nvSpPr>
        <p:spPr>
          <a:xfrm>
            <a:off x="5909534" y="1736445"/>
            <a:ext cx="5065261" cy="312420"/>
          </a:xfrm>
          <a:prstGeom prst="roundRect">
            <a:avLst/>
          </a:prstGeom>
          <a:solidFill>
            <a:srgbClr val="001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마켓 산스 TTF Medium"/>
              <a:ea typeface="넥슨Lv2고딕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A924211-66E8-E4B9-E435-A030B0B7CD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5241"/>
          <a:stretch/>
        </p:blipFill>
        <p:spPr>
          <a:xfrm flipH="1">
            <a:off x="9480376" y="4904502"/>
            <a:ext cx="2284073" cy="1696602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34900F64-FDD4-F301-CBAC-909A8FA44EE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10617" y="4625977"/>
            <a:ext cx="469039" cy="51167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FD6B335-CFB8-D3A6-E754-BFC81DAF6C42}"/>
              </a:ext>
            </a:extLst>
          </p:cNvPr>
          <p:cNvGrpSpPr/>
          <p:nvPr userDrawn="1"/>
        </p:nvGrpSpPr>
        <p:grpSpPr>
          <a:xfrm>
            <a:off x="10343611" y="4870455"/>
            <a:ext cx="33593" cy="415667"/>
            <a:chOff x="10343611" y="4861555"/>
            <a:chExt cx="33593" cy="415667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FBCBA5A-FA2B-0732-C810-CDD47D7FFF2E}"/>
                </a:ext>
              </a:extLst>
            </p:cNvPr>
            <p:cNvSpPr/>
            <p:nvPr/>
          </p:nvSpPr>
          <p:spPr>
            <a:xfrm>
              <a:off x="10343611" y="5243629"/>
              <a:ext cx="33593" cy="335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65D174F-9A75-A5EB-C38C-2769BD2BB7AF}"/>
                </a:ext>
              </a:extLst>
            </p:cNvPr>
            <p:cNvSpPr/>
            <p:nvPr/>
          </p:nvSpPr>
          <p:spPr>
            <a:xfrm>
              <a:off x="10343611" y="5052592"/>
              <a:ext cx="33593" cy="335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1395142-3D37-9B07-3DA1-59A2C3048187}"/>
                </a:ext>
              </a:extLst>
            </p:cNvPr>
            <p:cNvSpPr/>
            <p:nvPr/>
          </p:nvSpPr>
          <p:spPr>
            <a:xfrm>
              <a:off x="10343611" y="4861555"/>
              <a:ext cx="33593" cy="335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6" name="텍스트 개체 틀 14">
            <a:extLst>
              <a:ext uri="{FF2B5EF4-FFF2-40B4-BE49-F238E27FC236}">
                <a16:creationId xmlns:a16="http://schemas.microsoft.com/office/drawing/2014/main" id="{81F46478-2D8C-45AD-686E-A02B1D2445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6947" y="174306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kern="0" dirty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37" name="텍스트 개체 틀 16">
            <a:extLst>
              <a:ext uri="{FF2B5EF4-FFF2-40B4-BE49-F238E27FC236}">
                <a16:creationId xmlns:a16="http://schemas.microsoft.com/office/drawing/2014/main" id="{680CF90B-3D84-2261-FCED-342097CD4C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49798" y="174306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algn="ctr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19816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2215523"/>
            <a:ext cx="3470176" cy="399778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5BF76A-4A12-2868-68CE-8F8B97C8260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75329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808AD7-542F-0B02-6860-1BD852A0DD30}"/>
              </a:ext>
            </a:extLst>
          </p:cNvPr>
          <p:cNvSpPr/>
          <p:nvPr userDrawn="1"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BEF04EBA-0F52-1C4E-CFE2-A60778379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30" r="56773"/>
          <a:stretch/>
        </p:blipFill>
        <p:spPr>
          <a:xfrm>
            <a:off x="0" y="0"/>
            <a:ext cx="12192000" cy="6381328"/>
          </a:xfrm>
          <a:prstGeom prst="rect">
            <a:avLst/>
          </a:prstGeom>
        </p:spPr>
      </p:pic>
      <p:sp>
        <p:nvSpPr>
          <p:cNvPr id="7" name="Shape 5">
            <a:extLst>
              <a:ext uri="{FF2B5EF4-FFF2-40B4-BE49-F238E27FC236}">
                <a16:creationId xmlns:a16="http://schemas.microsoft.com/office/drawing/2014/main" id="{C530CC60-B853-7735-8B48-51FAE1237B8B}"/>
              </a:ext>
            </a:extLst>
          </p:cNvPr>
          <p:cNvSpPr/>
          <p:nvPr userDrawn="1"/>
        </p:nvSpPr>
        <p:spPr>
          <a:xfrm>
            <a:off x="0" y="6381328"/>
            <a:ext cx="12192000" cy="476672"/>
          </a:xfrm>
          <a:prstGeom prst="rect">
            <a:avLst/>
          </a:prstGeom>
          <a:gradFill>
            <a:gsLst>
              <a:gs pos="0">
                <a:srgbClr val="0B8793"/>
              </a:gs>
              <a:gs pos="100000">
                <a:srgbClr val="360633"/>
              </a:gs>
            </a:gsLst>
            <a:path>
              <a:fillToRect l="-655" t="-15780" r="100655" b="115780"/>
            </a:path>
          </a:gra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9614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2215523"/>
            <a:ext cx="3470176" cy="399778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5BF76A-4A12-2868-68CE-8F8B97C8260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727FFBFE-20D6-8F46-1BE6-5265BA72A19C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8580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803543"/>
            <a:ext cx="3470176" cy="440976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189130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803543"/>
            <a:ext cx="3470176" cy="440976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727FFBFE-20D6-8F46-1BE6-5265BA72A19C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4869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34" name="그룹 19">
            <a:extLst>
              <a:ext uri="{FF2B5EF4-FFF2-40B4-BE49-F238E27FC236}">
                <a16:creationId xmlns:a16="http://schemas.microsoft.com/office/drawing/2014/main" id="{D825D94D-8EC6-0DD6-31E4-960903292D2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35" name="직사각형 20">
              <a:extLst>
                <a:ext uri="{FF2B5EF4-FFF2-40B4-BE49-F238E27FC236}">
                  <a16:creationId xmlns:a16="http://schemas.microsoft.com/office/drawing/2014/main" id="{C4809871-F62B-C665-FB97-1B439CF20719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9" name="직사각형 21">
              <a:extLst>
                <a:ext uri="{FF2B5EF4-FFF2-40B4-BE49-F238E27FC236}">
                  <a16:creationId xmlns:a16="http://schemas.microsoft.com/office/drawing/2014/main" id="{7DB66A75-5A2F-DAF9-3FA9-5A2C08BD9B59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2215524"/>
            <a:ext cx="3470176" cy="165805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3" name="텍스트 개체 틀 6">
            <a:extLst>
              <a:ext uri="{FF2B5EF4-FFF2-40B4-BE49-F238E27FC236}">
                <a16:creationId xmlns:a16="http://schemas.microsoft.com/office/drawing/2014/main" id="{E45FEA9E-63FE-AA1D-40D8-8FFA7A73A7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27919-7682-9870-3C9C-CD1487065B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5BF76A-4A12-2868-68CE-8F8B97C8260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1552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34" name="그룹 19">
            <a:extLst>
              <a:ext uri="{FF2B5EF4-FFF2-40B4-BE49-F238E27FC236}">
                <a16:creationId xmlns:a16="http://schemas.microsoft.com/office/drawing/2014/main" id="{D825D94D-8EC6-0DD6-31E4-960903292D2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35" name="직사각형 20">
              <a:extLst>
                <a:ext uri="{FF2B5EF4-FFF2-40B4-BE49-F238E27FC236}">
                  <a16:creationId xmlns:a16="http://schemas.microsoft.com/office/drawing/2014/main" id="{C4809871-F62B-C665-FB97-1B439CF20719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9" name="직사각형 21">
              <a:extLst>
                <a:ext uri="{FF2B5EF4-FFF2-40B4-BE49-F238E27FC236}">
                  <a16:creationId xmlns:a16="http://schemas.microsoft.com/office/drawing/2014/main" id="{7DB66A75-5A2F-DAF9-3FA9-5A2C08BD9B59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2215524"/>
            <a:ext cx="3470176" cy="165805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3" name="텍스트 개체 틀 6">
            <a:extLst>
              <a:ext uri="{FF2B5EF4-FFF2-40B4-BE49-F238E27FC236}">
                <a16:creationId xmlns:a16="http://schemas.microsoft.com/office/drawing/2014/main" id="{E45FEA9E-63FE-AA1D-40D8-8FFA7A73A7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27919-7682-9870-3C9C-CD1487065B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5BF76A-4A12-2868-68CE-8F8B97C8260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727FFBFE-20D6-8F46-1BE6-5265BA72A19C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777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34" name="그룹 19">
            <a:extLst>
              <a:ext uri="{FF2B5EF4-FFF2-40B4-BE49-F238E27FC236}">
                <a16:creationId xmlns:a16="http://schemas.microsoft.com/office/drawing/2014/main" id="{D825D94D-8EC6-0DD6-31E4-960903292D2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35" name="직사각형 20">
              <a:extLst>
                <a:ext uri="{FF2B5EF4-FFF2-40B4-BE49-F238E27FC236}">
                  <a16:creationId xmlns:a16="http://schemas.microsoft.com/office/drawing/2014/main" id="{C4809871-F62B-C665-FB97-1B439CF20719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9" name="직사각형 21">
              <a:extLst>
                <a:ext uri="{FF2B5EF4-FFF2-40B4-BE49-F238E27FC236}">
                  <a16:creationId xmlns:a16="http://schemas.microsoft.com/office/drawing/2014/main" id="{7DB66A75-5A2F-DAF9-3FA9-5A2C08BD9B59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3" name="텍스트 개체 틀 6">
            <a:extLst>
              <a:ext uri="{FF2B5EF4-FFF2-40B4-BE49-F238E27FC236}">
                <a16:creationId xmlns:a16="http://schemas.microsoft.com/office/drawing/2014/main" id="{E45FEA9E-63FE-AA1D-40D8-8FFA7A73A7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8870253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34" name="그룹 19">
            <a:extLst>
              <a:ext uri="{FF2B5EF4-FFF2-40B4-BE49-F238E27FC236}">
                <a16:creationId xmlns:a16="http://schemas.microsoft.com/office/drawing/2014/main" id="{D825D94D-8EC6-0DD6-31E4-960903292D2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35" name="직사각형 20">
              <a:extLst>
                <a:ext uri="{FF2B5EF4-FFF2-40B4-BE49-F238E27FC236}">
                  <a16:creationId xmlns:a16="http://schemas.microsoft.com/office/drawing/2014/main" id="{C4809871-F62B-C665-FB97-1B439CF20719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9" name="직사각형 21">
              <a:extLst>
                <a:ext uri="{FF2B5EF4-FFF2-40B4-BE49-F238E27FC236}">
                  <a16:creationId xmlns:a16="http://schemas.microsoft.com/office/drawing/2014/main" id="{7DB66A75-5A2F-DAF9-3FA9-5A2C08BD9B59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0" name="Rectangle 11">
            <a:extLst>
              <a:ext uri="{FF2B5EF4-FFF2-40B4-BE49-F238E27FC236}">
                <a16:creationId xmlns:a16="http://schemas.microsoft.com/office/drawing/2014/main" id="{10644A81-D679-51B0-C9E7-0BBA9FE1EA8D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3" name="텍스트 개체 틀 6">
            <a:extLst>
              <a:ext uri="{FF2B5EF4-FFF2-40B4-BE49-F238E27FC236}">
                <a16:creationId xmlns:a16="http://schemas.microsoft.com/office/drawing/2014/main" id="{E45FEA9E-63FE-AA1D-40D8-8FFA7A73A7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335168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 및 로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HP\Desktop\etevers_logo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756" y="6453088"/>
            <a:ext cx="13622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969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4201">
          <p15:clr>
            <a:srgbClr val="FBAE40"/>
          </p15:clr>
        </p15:guide>
        <p15:guide id="4" pos="211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글로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43EEBB20-E72C-A713-D562-F53A68A5E8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545" y="776027"/>
            <a:ext cx="8211255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HP\Desktop\etevers_logo_whit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756" y="6453088"/>
            <a:ext cx="13622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8DACAC61-C6F0-21E5-E3C1-CCF7086F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4279"/>
            <a:ext cx="6423553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08D34D43-AEA5-DF3C-345E-4D455992F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25443" y="5379478"/>
            <a:ext cx="1728358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r">
              <a:buNone/>
              <a:defRPr>
                <a:solidFill>
                  <a:schemeClr val="bg1"/>
                </a:solidFill>
              </a:defRPr>
            </a:lvl2pPr>
            <a:lvl3pPr marL="914400" indent="0" algn="r">
              <a:buNone/>
              <a:defRPr>
                <a:solidFill>
                  <a:schemeClr val="bg1"/>
                </a:solidFill>
              </a:defRPr>
            </a:lvl3pPr>
            <a:lvl4pPr marL="1371600" indent="0" algn="r">
              <a:buNone/>
              <a:defRPr>
                <a:solidFill>
                  <a:schemeClr val="bg1"/>
                </a:solidFill>
              </a:defRPr>
            </a:lvl4pPr>
            <a:lvl5pPr marL="18288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ko-KR" altLang="en-US" dirty="0"/>
              <a:t>날짜 </a:t>
            </a:r>
            <a:r>
              <a:rPr kumimoji="1" lang="en-US" altLang="ko-KR" dirty="0"/>
              <a:t>| </a:t>
            </a:r>
            <a:r>
              <a:rPr kumimoji="1" lang="ko-KR" altLang="en-US" dirty="0"/>
              <a:t>부서</a:t>
            </a:r>
          </a:p>
        </p:txBody>
      </p:sp>
    </p:spTree>
    <p:extLst>
      <p:ext uri="{BB962C8B-B14F-4D97-AF65-F5344CB8AC3E}">
        <p14:creationId xmlns:p14="http://schemas.microsoft.com/office/powerpoint/2010/main" val="575413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4201">
          <p15:clr>
            <a:srgbClr val="FBAE40"/>
          </p15:clr>
        </p15:guide>
        <p15:guide id="4" pos="211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공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HP\Desktop\etevers_logo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756" y="6453088"/>
            <a:ext cx="13622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8DACAC61-C6F0-21E5-E3C1-CCF7086F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4279"/>
            <a:ext cx="6423553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08D34D43-AEA5-DF3C-345E-4D455992F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25443" y="5379478"/>
            <a:ext cx="1728358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r">
              <a:buNone/>
              <a:defRPr>
                <a:solidFill>
                  <a:schemeClr val="bg1"/>
                </a:solidFill>
              </a:defRPr>
            </a:lvl2pPr>
            <a:lvl3pPr marL="914400" indent="0" algn="r">
              <a:buNone/>
              <a:defRPr>
                <a:solidFill>
                  <a:schemeClr val="bg1"/>
                </a:solidFill>
              </a:defRPr>
            </a:lvl3pPr>
            <a:lvl4pPr marL="1371600" indent="0" algn="r">
              <a:buNone/>
              <a:defRPr>
                <a:solidFill>
                  <a:schemeClr val="bg1"/>
                </a:solidFill>
              </a:defRPr>
            </a:lvl4pPr>
            <a:lvl5pPr marL="18288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ko-KR" altLang="en-US" dirty="0"/>
              <a:t>날짜 </a:t>
            </a:r>
            <a:r>
              <a:rPr kumimoji="1" lang="en-US" altLang="ko-KR" dirty="0"/>
              <a:t>| </a:t>
            </a:r>
            <a:r>
              <a:rPr kumimoji="1" lang="ko-KR" altLang="en-US" dirty="0"/>
              <a:t>부서</a:t>
            </a:r>
          </a:p>
        </p:txBody>
      </p:sp>
    </p:spTree>
    <p:extLst>
      <p:ext uri="{BB962C8B-B14F-4D97-AF65-F5344CB8AC3E}">
        <p14:creationId xmlns:p14="http://schemas.microsoft.com/office/powerpoint/2010/main" val="2826451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4201">
          <p15:clr>
            <a:srgbClr val="FBAE40"/>
          </p15:clr>
        </p15:guide>
        <p15:guide id="4" pos="211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C17556-5263-9783-B724-63759AF7AD95}"/>
              </a:ext>
            </a:extLst>
          </p:cNvPr>
          <p:cNvSpPr txBox="1"/>
          <p:nvPr userDrawn="1"/>
        </p:nvSpPr>
        <p:spPr>
          <a:xfrm>
            <a:off x="1518562" y="111561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1165654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HP\Desktop\etevers_logo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756" y="6453088"/>
            <a:ext cx="13622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부제목 2">
            <a:extLst>
              <a:ext uri="{FF2B5EF4-FFF2-40B4-BE49-F238E27FC236}">
                <a16:creationId xmlns:a16="http://schemas.microsoft.com/office/drawing/2014/main" id="{DE3F4CFD-7E7E-9E8A-C92A-B00E3C044684}"/>
              </a:ext>
            </a:extLst>
          </p:cNvPr>
          <p:cNvSpPr txBox="1">
            <a:spLocks/>
          </p:cNvSpPr>
          <p:nvPr userDrawn="1"/>
        </p:nvSpPr>
        <p:spPr>
          <a:xfrm>
            <a:off x="3530925" y="1341438"/>
            <a:ext cx="2565075" cy="719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4400" b="1" i="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pic>
        <p:nvPicPr>
          <p:cNvPr id="3" name="Picture 4" descr="globalì ëí ì´ë¯¸ì§ ê²ìê²°ê³¼">
            <a:extLst>
              <a:ext uri="{FF2B5EF4-FFF2-40B4-BE49-F238E27FC236}">
                <a16:creationId xmlns:a16="http://schemas.microsoft.com/office/drawing/2014/main" id="{539805A1-DFA3-C9C8-5B4A-103224067A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06" y="2214804"/>
            <a:ext cx="5760994" cy="318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E87BFD9C-631F-ABCE-B44C-2A80450219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7318" y="1341438"/>
            <a:ext cx="5339676" cy="4056166"/>
          </a:xfrm>
          <a:prstGeom prst="rect">
            <a:avLst/>
          </a:prstGeom>
        </p:spPr>
        <p:txBody>
          <a:bodyPr/>
          <a:lstStyle>
            <a:lvl1pPr marL="571500" indent="-571500">
              <a:buFont typeface="+mj-lt"/>
              <a:buAutoNum type="romanUcPeriod"/>
              <a:defRPr sz="24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 marL="1028700" indent="-571500">
              <a:buFont typeface="+mj-lt"/>
              <a:buAutoNum type="romanUcPeriod"/>
              <a:defRPr/>
            </a:lvl2pPr>
            <a:lvl3pPr marL="1428750" indent="-514350">
              <a:buFont typeface="+mj-lt"/>
              <a:buAutoNum type="romanUcPeriod"/>
              <a:defRPr/>
            </a:lvl3pPr>
            <a:lvl4pPr marL="1885950" indent="-514350">
              <a:buFont typeface="+mj-lt"/>
              <a:buAutoNum type="romanUcPeriod"/>
              <a:defRPr/>
            </a:lvl4pPr>
            <a:lvl5pPr marL="2343150" indent="-514350">
              <a:buFont typeface="+mj-lt"/>
              <a:buAutoNum type="romanUcPeriod"/>
              <a:defRPr/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4345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4201">
          <p15:clr>
            <a:srgbClr val="FBAE40"/>
          </p15:clr>
        </p15:guide>
        <p15:guide id="4" pos="211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커스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HP\Desktop\etevers_logo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756" y="6453088"/>
            <a:ext cx="13622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globalì ëí ì´ë¯¸ì§ ê²ìê²°ê³¼">
            <a:extLst>
              <a:ext uri="{FF2B5EF4-FFF2-40B4-BE49-F238E27FC236}">
                <a16:creationId xmlns:a16="http://schemas.microsoft.com/office/drawing/2014/main" id="{539805A1-DFA3-C9C8-5B4A-103224067A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04" y="3284984"/>
            <a:ext cx="3823925" cy="211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부제목 2">
            <a:extLst>
              <a:ext uri="{FF2B5EF4-FFF2-40B4-BE49-F238E27FC236}">
                <a16:creationId xmlns:a16="http://schemas.microsoft.com/office/drawing/2014/main" id="{25D3B7F3-5B24-E59B-0597-428E3E1FD1D3}"/>
              </a:ext>
            </a:extLst>
          </p:cNvPr>
          <p:cNvSpPr txBox="1">
            <a:spLocks/>
          </p:cNvSpPr>
          <p:nvPr userDrawn="1"/>
        </p:nvSpPr>
        <p:spPr>
          <a:xfrm>
            <a:off x="2886767" y="1341438"/>
            <a:ext cx="2565075" cy="719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4400" b="1" i="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649555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4201">
          <p15:clr>
            <a:srgbClr val="FBAE40"/>
          </p15:clr>
        </p15:guide>
        <p15:guide id="4" pos="211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843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8" name="텍스트 개체 틀 16">
            <a:extLst>
              <a:ext uri="{FF2B5EF4-FFF2-40B4-BE49-F238E27FC236}">
                <a16:creationId xmlns:a16="http://schemas.microsoft.com/office/drawing/2014/main" id="{0002BA06-7D53-0B1D-4991-5BA7E51643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654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단 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9" name="텍스트 개체 틀 16">
            <a:extLst>
              <a:ext uri="{FF2B5EF4-FFF2-40B4-BE49-F238E27FC236}">
                <a16:creationId xmlns:a16="http://schemas.microsoft.com/office/drawing/2014/main" id="{16840C8E-3C0E-8C1D-DDF2-E031755C1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679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2단 상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9" name="텍스트 개체 틀 16">
            <a:extLst>
              <a:ext uri="{FF2B5EF4-FFF2-40B4-BE49-F238E27FC236}">
                <a16:creationId xmlns:a16="http://schemas.microsoft.com/office/drawing/2014/main" id="{16840C8E-3C0E-8C1D-DDF2-E031755C1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8D5669-1DA8-B615-850E-25A1C3CE3AC5}"/>
              </a:ext>
            </a:extLst>
          </p:cNvPr>
          <p:cNvSpPr/>
          <p:nvPr userDrawn="1"/>
        </p:nvSpPr>
        <p:spPr>
          <a:xfrm>
            <a:off x="840148" y="3647586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12" name="텍스트 개체 틀 26">
            <a:extLst>
              <a:ext uri="{FF2B5EF4-FFF2-40B4-BE49-F238E27FC236}">
                <a16:creationId xmlns:a16="http://schemas.microsoft.com/office/drawing/2014/main" id="{7F6E7EFA-2427-EF51-096B-6FE99EA8BC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3066" y="3562868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5337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단 왼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611CF4C-74EF-E03D-DC17-9E7F3BB85825}"/>
              </a:ext>
            </a:extLst>
          </p:cNvPr>
          <p:cNvGrpSpPr/>
          <p:nvPr userDrawn="1"/>
        </p:nvGrpSpPr>
        <p:grpSpPr>
          <a:xfrm>
            <a:off x="838200" y="1719322"/>
            <a:ext cx="4735796" cy="270280"/>
            <a:chOff x="6607014" y="1764279"/>
            <a:chExt cx="4735796" cy="27028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19EBA84-985E-8387-EE95-D45BA84F0C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52B1003-662E-F11D-2E42-F2D0F433F5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</p:spPr>
        </p:pic>
      </p:grp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3559E5AE-9C08-62D6-0A4B-F82DE0DD02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" name="텍스트 개체 틀 16">
            <a:extLst>
              <a:ext uri="{FF2B5EF4-FFF2-40B4-BE49-F238E27FC236}">
                <a16:creationId xmlns:a16="http://schemas.microsoft.com/office/drawing/2014/main" id="{BD106BB1-C212-D26B-5404-0DA2250DD1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562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단 왼쪽 설명 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4F5308-0702-E13F-8095-F5A9A6C7D684}"/>
              </a:ext>
            </a:extLst>
          </p:cNvPr>
          <p:cNvGrpSpPr/>
          <p:nvPr userDrawn="1"/>
        </p:nvGrpSpPr>
        <p:grpSpPr>
          <a:xfrm>
            <a:off x="838200" y="1719322"/>
            <a:ext cx="10515600" cy="270280"/>
            <a:chOff x="6607014" y="1764279"/>
            <a:chExt cx="10515600" cy="27028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DF3A158-BA20-0D53-D2AF-892B3DF88D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6828FC1-BC1B-AEAB-93A9-CCE15A02F1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9480838" cy="269363"/>
            </a:xfrm>
            <a:prstGeom prst="rect">
              <a:avLst/>
            </a:prstGeom>
          </p:spPr>
        </p:pic>
      </p:grpSp>
      <p:sp>
        <p:nvSpPr>
          <p:cNvPr id="31" name="텍스트 개체 틀 16">
            <a:extLst>
              <a:ext uri="{FF2B5EF4-FFF2-40B4-BE49-F238E27FC236}">
                <a16:creationId xmlns:a16="http://schemas.microsoft.com/office/drawing/2014/main" id="{79D67401-672E-D24E-BBD9-15B282BBCA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2" name="텍스트 개체 틀 16">
            <a:extLst>
              <a:ext uri="{FF2B5EF4-FFF2-40B4-BE49-F238E27FC236}">
                <a16:creationId xmlns:a16="http://schemas.microsoft.com/office/drawing/2014/main" id="{6608B6A5-75BB-F336-FDDF-495F976688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775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단 왼쪽 설명 바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4F5308-0702-E13F-8095-F5A9A6C7D684}"/>
              </a:ext>
            </a:extLst>
          </p:cNvPr>
          <p:cNvGrpSpPr/>
          <p:nvPr userDrawn="1"/>
        </p:nvGrpSpPr>
        <p:grpSpPr>
          <a:xfrm>
            <a:off x="838200" y="1719322"/>
            <a:ext cx="10515600" cy="270280"/>
            <a:chOff x="6607014" y="1764279"/>
            <a:chExt cx="10515600" cy="27028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DF3A158-BA20-0D53-D2AF-892B3DF88D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6828FC1-BC1B-AEAB-93A9-CCE15A02F1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9480838" cy="269363"/>
            </a:xfrm>
            <a:prstGeom prst="rect">
              <a:avLst/>
            </a:prstGeom>
          </p:spPr>
        </p:pic>
      </p:grpSp>
      <p:sp>
        <p:nvSpPr>
          <p:cNvPr id="31" name="텍스트 개체 틀 16">
            <a:extLst>
              <a:ext uri="{FF2B5EF4-FFF2-40B4-BE49-F238E27FC236}">
                <a16:creationId xmlns:a16="http://schemas.microsoft.com/office/drawing/2014/main" id="{79D67401-672E-D24E-BBD9-15B282BBCA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2" name="텍스트 개체 틀 16">
            <a:extLst>
              <a:ext uri="{FF2B5EF4-FFF2-40B4-BE49-F238E27FC236}">
                <a16:creationId xmlns:a16="http://schemas.microsoft.com/office/drawing/2014/main" id="{6608B6A5-75BB-F336-FDDF-495F976688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2260EE9C-AF12-98F4-BB44-020A7057D8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800" y="2093935"/>
            <a:ext cx="4735796" cy="566309"/>
          </a:xfrm>
          <a:prstGeom prst="rect">
            <a:avLst/>
          </a:prstGeom>
          <a:solidFill>
            <a:srgbClr val="E9EDF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4452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단 왼쪽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3" name="텍스트 개체 틀 16">
            <a:extLst>
              <a:ext uri="{FF2B5EF4-FFF2-40B4-BE49-F238E27FC236}">
                <a16:creationId xmlns:a16="http://schemas.microsoft.com/office/drawing/2014/main" id="{DECDCF23-7CDA-F37F-F14E-E7612AC36C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800" y="2093935"/>
            <a:ext cx="4735796" cy="566309"/>
          </a:xfrm>
          <a:prstGeom prst="rect">
            <a:avLst/>
          </a:prstGeom>
          <a:solidFill>
            <a:srgbClr val="E9EDF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9C4521-87AA-349C-38C7-481CA50F1703}"/>
              </a:ext>
            </a:extLst>
          </p:cNvPr>
          <p:cNvGrpSpPr/>
          <p:nvPr userDrawn="1"/>
        </p:nvGrpSpPr>
        <p:grpSpPr>
          <a:xfrm>
            <a:off x="838200" y="1719322"/>
            <a:ext cx="4735796" cy="270280"/>
            <a:chOff x="6607014" y="1764279"/>
            <a:chExt cx="4735796" cy="2702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4D1F82-F904-9CE5-6F3F-8E3BB54C55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EF72A0E-65BB-EAEB-2313-22E38A6A2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</p:spPr>
        </p:pic>
      </p:grpSp>
      <p:sp>
        <p:nvSpPr>
          <p:cNvPr id="6" name="텍스트 개체 틀 16">
            <a:extLst>
              <a:ext uri="{FF2B5EF4-FFF2-40B4-BE49-F238E27FC236}">
                <a16:creationId xmlns:a16="http://schemas.microsoft.com/office/drawing/2014/main" id="{048FF46D-F311-A2D6-14E0-ED7AB0DF5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5E01B1E-818C-DA4D-960E-8877564EA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757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DA788F75-3E76-CBE6-1997-72FE76B25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061602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2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678829F-D05B-1275-62A4-D62687B87F98}"/>
              </a:ext>
            </a:extLst>
          </p:cNvPr>
          <p:cNvGrpSpPr/>
          <p:nvPr userDrawn="1"/>
        </p:nvGrpSpPr>
        <p:grpSpPr>
          <a:xfrm>
            <a:off x="6620548" y="1719322"/>
            <a:ext cx="4735796" cy="270280"/>
            <a:chOff x="6607014" y="1764279"/>
            <a:chExt cx="4735796" cy="27028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DC62E84-704A-723B-0C60-C33645C08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D53B61-20F9-E239-E593-56288026F8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</p:spPr>
        </p:pic>
      </p:grpSp>
      <p:sp>
        <p:nvSpPr>
          <p:cNvPr id="19" name="텍스트 개체 틀 16">
            <a:extLst>
              <a:ext uri="{FF2B5EF4-FFF2-40B4-BE49-F238E27FC236}">
                <a16:creationId xmlns:a16="http://schemas.microsoft.com/office/drawing/2014/main" id="{010D93B8-F190-3187-59FE-A3B3FEFC61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8572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4F5308-0702-E13F-8095-F5A9A6C7D684}"/>
              </a:ext>
            </a:extLst>
          </p:cNvPr>
          <p:cNvGrpSpPr/>
          <p:nvPr userDrawn="1"/>
        </p:nvGrpSpPr>
        <p:grpSpPr>
          <a:xfrm>
            <a:off x="838200" y="1719322"/>
            <a:ext cx="4735796" cy="270280"/>
            <a:chOff x="6607014" y="1764279"/>
            <a:chExt cx="4735796" cy="27028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DF3A158-BA20-0D53-D2AF-892B3DF88D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6828FC1-BC1B-AEAB-93A9-CCE15A02F1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</p:spPr>
        </p:pic>
      </p:grpSp>
      <p:sp>
        <p:nvSpPr>
          <p:cNvPr id="31" name="텍스트 개체 틀 16">
            <a:extLst>
              <a:ext uri="{FF2B5EF4-FFF2-40B4-BE49-F238E27FC236}">
                <a16:creationId xmlns:a16="http://schemas.microsoft.com/office/drawing/2014/main" id="{79D67401-672E-D24E-BBD9-15B282BBCA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2" name="텍스트 개체 틀 16">
            <a:extLst>
              <a:ext uri="{FF2B5EF4-FFF2-40B4-BE49-F238E27FC236}">
                <a16:creationId xmlns:a16="http://schemas.microsoft.com/office/drawing/2014/main" id="{6608B6A5-75BB-F336-FDDF-495F976688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123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2단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F758152E-20E6-7E97-68DD-A524B92CF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800" y="2093935"/>
            <a:ext cx="4735796" cy="566309"/>
          </a:xfrm>
          <a:prstGeom prst="rect">
            <a:avLst/>
          </a:prstGeom>
          <a:solidFill>
            <a:srgbClr val="E9EDF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D5F480-0F64-5169-2878-DE0BFF382A68}"/>
              </a:ext>
            </a:extLst>
          </p:cNvPr>
          <p:cNvGrpSpPr/>
          <p:nvPr userDrawn="1"/>
        </p:nvGrpSpPr>
        <p:grpSpPr>
          <a:xfrm>
            <a:off x="838200" y="1719322"/>
            <a:ext cx="4735796" cy="270280"/>
            <a:chOff x="6607014" y="1764279"/>
            <a:chExt cx="4735796" cy="2702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437463-EC32-56E2-FF86-849B9CD11D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978CA7-E4C9-BF85-A4BA-6CDC72042F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</p:spPr>
        </p:pic>
      </p:grp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6E28508-E4BC-DA67-8679-BFF1CB54C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2" name="텍스트 개체 틀 16">
            <a:extLst>
              <a:ext uri="{FF2B5EF4-FFF2-40B4-BE49-F238E27FC236}">
                <a16:creationId xmlns:a16="http://schemas.microsoft.com/office/drawing/2014/main" id="{1E910D3D-7A63-7BBC-4DEB-63DCD5BC73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20548" y="2093935"/>
            <a:ext cx="4735796" cy="566309"/>
          </a:xfrm>
          <a:prstGeom prst="rect">
            <a:avLst/>
          </a:prstGeom>
          <a:solidFill>
            <a:srgbClr val="E9EDF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0C7B5B-3273-1BAD-3D9E-04062776D3D5}"/>
              </a:ext>
            </a:extLst>
          </p:cNvPr>
          <p:cNvGrpSpPr/>
          <p:nvPr userDrawn="1"/>
        </p:nvGrpSpPr>
        <p:grpSpPr>
          <a:xfrm>
            <a:off x="6620548" y="1719322"/>
            <a:ext cx="4735796" cy="270280"/>
            <a:chOff x="6607014" y="1764279"/>
            <a:chExt cx="4735796" cy="27028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20C5F1C-F6F8-96ED-D7D9-39DDCD05EB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74AD1A-2267-90EF-14AE-5C3AF0B354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</p:spPr>
        </p:pic>
      </p:grpSp>
      <p:sp>
        <p:nvSpPr>
          <p:cNvPr id="30" name="텍스트 개체 틀 16">
            <a:extLst>
              <a:ext uri="{FF2B5EF4-FFF2-40B4-BE49-F238E27FC236}">
                <a16:creationId xmlns:a16="http://schemas.microsoft.com/office/drawing/2014/main" id="{68064681-55CF-9D5A-CE9F-0A9B7CEFB8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8572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2" name="텍스트 개체 틀 16">
            <a:extLst>
              <a:ext uri="{FF2B5EF4-FFF2-40B4-BE49-F238E27FC236}">
                <a16:creationId xmlns:a16="http://schemas.microsoft.com/office/drawing/2014/main" id="{439E0EC1-0043-5105-CF49-ABFD23A1DB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043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단 설명 바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F758152E-20E6-7E97-68DD-A524B92CF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800" y="2093935"/>
            <a:ext cx="4735796" cy="566309"/>
          </a:xfrm>
          <a:prstGeom prst="rect">
            <a:avLst/>
          </a:prstGeom>
          <a:solidFill>
            <a:srgbClr val="E9EDF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D5F480-0F64-5169-2878-DE0BFF382A68}"/>
              </a:ext>
            </a:extLst>
          </p:cNvPr>
          <p:cNvGrpSpPr/>
          <p:nvPr userDrawn="1"/>
        </p:nvGrpSpPr>
        <p:grpSpPr>
          <a:xfrm>
            <a:off x="838200" y="1719322"/>
            <a:ext cx="10515600" cy="270280"/>
            <a:chOff x="6607014" y="1764279"/>
            <a:chExt cx="10515600" cy="2702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437463-EC32-56E2-FF86-849B9CD11D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978CA7-E4C9-BF85-A4BA-6CDC72042F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9480838" cy="269363"/>
            </a:xfrm>
            <a:prstGeom prst="rect">
              <a:avLst/>
            </a:prstGeom>
          </p:spPr>
        </p:pic>
      </p:grp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6E28508-E4BC-DA67-8679-BFF1CB54C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2" name="텍스트 개체 틀 16">
            <a:extLst>
              <a:ext uri="{FF2B5EF4-FFF2-40B4-BE49-F238E27FC236}">
                <a16:creationId xmlns:a16="http://schemas.microsoft.com/office/drawing/2014/main" id="{439E0EC1-0043-5105-CF49-ABFD23A1DB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681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2단 설명 바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F758152E-20E6-7E97-68DD-A524B92CF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800" y="2093935"/>
            <a:ext cx="4735796" cy="566309"/>
          </a:xfrm>
          <a:prstGeom prst="rect">
            <a:avLst/>
          </a:prstGeom>
          <a:solidFill>
            <a:srgbClr val="E9EDF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D5F480-0F64-5169-2878-DE0BFF382A68}"/>
              </a:ext>
            </a:extLst>
          </p:cNvPr>
          <p:cNvGrpSpPr/>
          <p:nvPr userDrawn="1"/>
        </p:nvGrpSpPr>
        <p:grpSpPr>
          <a:xfrm>
            <a:off x="838200" y="1719322"/>
            <a:ext cx="10515600" cy="270280"/>
            <a:chOff x="6607014" y="1764279"/>
            <a:chExt cx="10515600" cy="2702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437463-EC32-56E2-FF86-849B9CD11D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978CA7-E4C9-BF85-A4BA-6CDC72042F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9480838" cy="269363"/>
            </a:xfrm>
            <a:prstGeom prst="rect">
              <a:avLst/>
            </a:prstGeom>
          </p:spPr>
        </p:pic>
      </p:grp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6E28508-E4BC-DA67-8679-BFF1CB54C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2" name="텍스트 개체 틀 16">
            <a:extLst>
              <a:ext uri="{FF2B5EF4-FFF2-40B4-BE49-F238E27FC236}">
                <a16:creationId xmlns:a16="http://schemas.microsoft.com/office/drawing/2014/main" id="{1E910D3D-7A63-7BBC-4DEB-63DCD5BC73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20548" y="2093935"/>
            <a:ext cx="4735796" cy="566309"/>
          </a:xfrm>
          <a:prstGeom prst="rect">
            <a:avLst/>
          </a:prstGeom>
          <a:solidFill>
            <a:srgbClr val="E9EDF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  <p:sp>
        <p:nvSpPr>
          <p:cNvPr id="32" name="텍스트 개체 틀 16">
            <a:extLst>
              <a:ext uri="{FF2B5EF4-FFF2-40B4-BE49-F238E27FC236}">
                <a16:creationId xmlns:a16="http://schemas.microsoft.com/office/drawing/2014/main" id="{439E0EC1-0043-5105-CF49-ABFD23A1DB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756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단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F758152E-20E6-7E97-68DD-A524B92CF1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801" y="2093935"/>
            <a:ext cx="3193199" cy="566309"/>
          </a:xfrm>
          <a:prstGeom prst="rect">
            <a:avLst/>
          </a:prstGeom>
          <a:solidFill>
            <a:srgbClr val="E9EDF4">
              <a:alpha val="50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</a:p>
          <a:p>
            <a:pPr lvl="0"/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D5F480-0F64-5169-2878-DE0BFF382A68}"/>
              </a:ext>
            </a:extLst>
          </p:cNvPr>
          <p:cNvGrpSpPr/>
          <p:nvPr userDrawn="1"/>
        </p:nvGrpSpPr>
        <p:grpSpPr>
          <a:xfrm>
            <a:off x="838200" y="1719321"/>
            <a:ext cx="3194762" cy="270281"/>
            <a:chOff x="6607014" y="1764278"/>
            <a:chExt cx="3194762" cy="2702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437463-EC32-56E2-FF86-849B9CD11D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978CA7-E4C9-BF85-A4BA-6CDC72042FD4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8"/>
              <a:ext cx="2160000" cy="269476"/>
            </a:xfrm>
            <a:prstGeom prst="rect">
              <a:avLst/>
            </a:prstGeom>
          </p:spPr>
        </p:pic>
      </p:grp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6E28508-E4BC-DA67-8679-BFF1CB54C6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404" y="170057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  <a:endParaRPr kumimoji="1" lang="ko-KR" altLang="en-US" dirty="0"/>
          </a:p>
        </p:txBody>
      </p:sp>
      <p:sp>
        <p:nvSpPr>
          <p:cNvPr id="68" name="텍스트 개체 틀 16">
            <a:extLst>
              <a:ext uri="{FF2B5EF4-FFF2-40B4-BE49-F238E27FC236}">
                <a16:creationId xmlns:a16="http://schemas.microsoft.com/office/drawing/2014/main" id="{F5FD9462-9897-0C26-B68A-256B255D1A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8137" y="2093935"/>
            <a:ext cx="3193199" cy="566309"/>
          </a:xfrm>
          <a:prstGeom prst="rect">
            <a:avLst/>
          </a:prstGeom>
          <a:solidFill>
            <a:srgbClr val="E9EDF4">
              <a:alpha val="50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2/3</a:t>
            </a:r>
          </a:p>
          <a:p>
            <a:pPr lvl="0"/>
            <a:endParaRPr kumimoji="1" lang="ko-KR" altLang="en-US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8B00796-75FD-9364-0F4E-B76985105A50}"/>
              </a:ext>
            </a:extLst>
          </p:cNvPr>
          <p:cNvGrpSpPr/>
          <p:nvPr userDrawn="1"/>
        </p:nvGrpSpPr>
        <p:grpSpPr>
          <a:xfrm>
            <a:off x="4498136" y="1719322"/>
            <a:ext cx="3194762" cy="270280"/>
            <a:chOff x="6607014" y="1764279"/>
            <a:chExt cx="3194762" cy="270280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9B49EECF-00B4-96EC-52EC-31EEDFBFAD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8B9E47F-5C95-FD89-6BCE-911651EC4834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2160000" cy="269346"/>
            </a:xfrm>
            <a:prstGeom prst="rect">
              <a:avLst/>
            </a:prstGeom>
          </p:spPr>
        </p:pic>
      </p:grpSp>
      <p:sp>
        <p:nvSpPr>
          <p:cNvPr id="72" name="텍스트 개체 틀 16">
            <a:extLst>
              <a:ext uri="{FF2B5EF4-FFF2-40B4-BE49-F238E27FC236}">
                <a16:creationId xmlns:a16="http://schemas.microsoft.com/office/drawing/2014/main" id="{09C7FEE4-6DDD-0AF1-3291-0D57EFDFA4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63312" y="170057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2/3</a:t>
            </a:r>
            <a:endParaRPr kumimoji="1" lang="ko-KR" altLang="en-US" dirty="0"/>
          </a:p>
        </p:txBody>
      </p:sp>
      <p:sp>
        <p:nvSpPr>
          <p:cNvPr id="73" name="텍스트 개체 틀 16">
            <a:extLst>
              <a:ext uri="{FF2B5EF4-FFF2-40B4-BE49-F238E27FC236}">
                <a16:creationId xmlns:a16="http://schemas.microsoft.com/office/drawing/2014/main" id="{B7335917-4FD9-4633-8F98-AA19C8B8EF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60000" y="2093935"/>
            <a:ext cx="3193199" cy="307777"/>
          </a:xfrm>
          <a:prstGeom prst="rect">
            <a:avLst/>
          </a:prstGeom>
          <a:solidFill>
            <a:srgbClr val="E9EDF4">
              <a:alpha val="50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3/3</a:t>
            </a:r>
            <a:endParaRPr kumimoji="1" lang="ko-KR" altLang="en-US" dirty="0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C0BA60D-FC43-150F-A729-983B01E1A123}"/>
              </a:ext>
            </a:extLst>
          </p:cNvPr>
          <p:cNvGrpSpPr/>
          <p:nvPr userDrawn="1"/>
        </p:nvGrpSpPr>
        <p:grpSpPr>
          <a:xfrm>
            <a:off x="8159999" y="1719322"/>
            <a:ext cx="3194762" cy="270280"/>
            <a:chOff x="6607014" y="1764279"/>
            <a:chExt cx="3194762" cy="270280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DA9D166-84BF-295F-F2B8-292ECBF6FE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2814C989-60F7-A908-7A13-4BC23132A162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2160000" cy="269346"/>
            </a:xfrm>
            <a:prstGeom prst="rect">
              <a:avLst/>
            </a:prstGeom>
          </p:spPr>
        </p:pic>
      </p:grpSp>
      <p:sp>
        <p:nvSpPr>
          <p:cNvPr id="77" name="텍스트 개체 틀 16">
            <a:extLst>
              <a:ext uri="{FF2B5EF4-FFF2-40B4-BE49-F238E27FC236}">
                <a16:creationId xmlns:a16="http://schemas.microsoft.com/office/drawing/2014/main" id="{10F246AD-C33A-37D4-070E-871DB8B7D8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25175" y="170057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3/3</a:t>
            </a:r>
            <a:endParaRPr kumimoji="1" lang="ko-KR" altLang="en-US" dirty="0"/>
          </a:p>
        </p:txBody>
      </p:sp>
      <p:sp>
        <p:nvSpPr>
          <p:cNvPr id="80" name="텍스트 개체 틀 16">
            <a:extLst>
              <a:ext uri="{FF2B5EF4-FFF2-40B4-BE49-F238E27FC236}">
                <a16:creationId xmlns:a16="http://schemas.microsoft.com/office/drawing/2014/main" id="{1E1CFBC1-7F22-B1C6-BF86-F8F594A09D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397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단 텍스트 왼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F758152E-20E6-7E97-68DD-A524B92CF1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801" y="2093935"/>
            <a:ext cx="3193199" cy="3767398"/>
          </a:xfrm>
          <a:prstGeom prst="rect">
            <a:avLst/>
          </a:prstGeom>
          <a:solidFill>
            <a:srgbClr val="E9EDF4">
              <a:alpha val="50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</a:p>
          <a:p>
            <a:pPr lvl="0"/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D5F480-0F64-5169-2878-DE0BFF382A68}"/>
              </a:ext>
            </a:extLst>
          </p:cNvPr>
          <p:cNvGrpSpPr/>
          <p:nvPr userDrawn="1"/>
        </p:nvGrpSpPr>
        <p:grpSpPr>
          <a:xfrm>
            <a:off x="838200" y="1719321"/>
            <a:ext cx="3194762" cy="270281"/>
            <a:chOff x="6607014" y="1764278"/>
            <a:chExt cx="3194762" cy="2702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437463-EC32-56E2-FF86-849B9CD11D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978CA7-E4C9-BF85-A4BA-6CDC72042FD4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8"/>
              <a:ext cx="2160000" cy="269476"/>
            </a:xfrm>
            <a:prstGeom prst="rect">
              <a:avLst/>
            </a:prstGeom>
          </p:spPr>
        </p:pic>
      </p:grp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6E28508-E4BC-DA67-8679-BFF1CB54C6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404" y="170057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  <a:endParaRPr kumimoji="1" lang="ko-KR" altLang="en-US" dirty="0"/>
          </a:p>
        </p:txBody>
      </p:sp>
      <p:sp>
        <p:nvSpPr>
          <p:cNvPr id="9" name="텍스트 개체 틀 16">
            <a:extLst>
              <a:ext uri="{FF2B5EF4-FFF2-40B4-BE49-F238E27FC236}">
                <a16:creationId xmlns:a16="http://schemas.microsoft.com/office/drawing/2014/main" id="{A1035D56-E77C-6550-40D9-1FE42408F2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0547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단 텍스트 오른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F758152E-20E6-7E97-68DD-A524B92CF1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0000" y="2093935"/>
            <a:ext cx="3193199" cy="3767398"/>
          </a:xfrm>
          <a:prstGeom prst="rect">
            <a:avLst/>
          </a:prstGeom>
          <a:solidFill>
            <a:srgbClr val="E9EDF4">
              <a:alpha val="50000"/>
            </a:srgbClr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txBody>
          <a:bodyPr wrap="square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</a:p>
          <a:p>
            <a:pPr lvl="0"/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D5F480-0F64-5169-2878-DE0BFF382A68}"/>
              </a:ext>
            </a:extLst>
          </p:cNvPr>
          <p:cNvGrpSpPr/>
          <p:nvPr userDrawn="1"/>
        </p:nvGrpSpPr>
        <p:grpSpPr>
          <a:xfrm>
            <a:off x="8159399" y="1719321"/>
            <a:ext cx="3194762" cy="270281"/>
            <a:chOff x="6607014" y="1764278"/>
            <a:chExt cx="3194762" cy="2702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437463-EC32-56E2-FF86-849B9CD11D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978CA7-E4C9-BF85-A4BA-6CDC72042FD4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8"/>
              <a:ext cx="2160000" cy="269476"/>
            </a:xfrm>
            <a:prstGeom prst="rect">
              <a:avLst/>
            </a:prstGeom>
          </p:spPr>
        </p:pic>
      </p:grp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6E28508-E4BC-DA67-8679-BFF1CB54C6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48603" y="170057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  <a:endParaRPr kumimoji="1" lang="ko-KR" altLang="en-US" dirty="0"/>
          </a:p>
        </p:txBody>
      </p:sp>
      <p:sp>
        <p:nvSpPr>
          <p:cNvPr id="10" name="텍스트 개체 틀 16">
            <a:extLst>
              <a:ext uri="{FF2B5EF4-FFF2-40B4-BE49-F238E27FC236}">
                <a16:creationId xmlns:a16="http://schemas.microsoft.com/office/drawing/2014/main" id="{7F963B3E-792A-7598-1C68-CD042E303F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9374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단 텍스트 오른쪽 블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F758152E-20E6-7E97-68DD-A524B92CF1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0000" y="2093935"/>
            <a:ext cx="3193199" cy="3767398"/>
          </a:xfrm>
          <a:prstGeom prst="rect">
            <a:avLst/>
          </a:prstGeom>
          <a:solidFill>
            <a:srgbClr val="E9EDF4">
              <a:alpha val="50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</a:p>
          <a:p>
            <a:pPr lvl="0"/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D5F480-0F64-5169-2878-DE0BFF382A68}"/>
              </a:ext>
            </a:extLst>
          </p:cNvPr>
          <p:cNvGrpSpPr/>
          <p:nvPr userDrawn="1"/>
        </p:nvGrpSpPr>
        <p:grpSpPr>
          <a:xfrm>
            <a:off x="8159399" y="1719321"/>
            <a:ext cx="3194762" cy="270281"/>
            <a:chOff x="6607014" y="1764278"/>
            <a:chExt cx="3194762" cy="2702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437463-EC32-56E2-FF86-849B9CD11D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978CA7-E4C9-BF85-A4BA-6CDC72042FD4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8"/>
              <a:ext cx="2160000" cy="269476"/>
            </a:xfrm>
            <a:prstGeom prst="rect">
              <a:avLst/>
            </a:prstGeom>
          </p:spPr>
        </p:pic>
      </p:grp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6E28508-E4BC-DA67-8679-BFF1CB54C6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48603" y="170057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41D0E2-3579-8ED1-AEEB-C52A1C0B45AD}"/>
              </a:ext>
            </a:extLst>
          </p:cNvPr>
          <p:cNvSpPr/>
          <p:nvPr userDrawn="1"/>
        </p:nvSpPr>
        <p:spPr>
          <a:xfrm>
            <a:off x="162466" y="1718454"/>
            <a:ext cx="7605345" cy="41428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개체 틀 16">
            <a:extLst>
              <a:ext uri="{FF2B5EF4-FFF2-40B4-BE49-F238E27FC236}">
                <a16:creationId xmlns:a16="http://schemas.microsoft.com/office/drawing/2014/main" id="{49FAD326-A21A-BAD7-1848-D0281103E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80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560D5A-70F1-3F40-A62B-73E443298D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89056B8A-A667-7F6A-32FB-B4643CBD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2140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74C957-5246-F566-FE5E-C09AB3367B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2230" y="1042147"/>
            <a:ext cx="347017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18CF0529-BB97-A205-5BD0-99D4C2CC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51978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74C957-5246-F566-FE5E-C09AB3367B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063" y="1042147"/>
            <a:ext cx="5486405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18CF0529-BB97-A205-5BD0-99D4C2CC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A98E6-9EA3-948B-0BE4-8AA6137229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1042147"/>
            <a:ext cx="54847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8349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18CF0529-BB97-A205-5BD0-99D4C2CC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99C22C5-182B-2C17-30C1-5E5596ECD0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063" y="1133445"/>
            <a:ext cx="3429000" cy="400110"/>
          </a:xfrm>
          <a:prstGeom prst="rect">
            <a:avLst/>
          </a:prstGeom>
        </p:spPr>
        <p:txBody>
          <a:bodyPr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ko-KR" altLang="en-US" dirty="0"/>
              <a:t>텍스트 스타일을 편집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1EF83B9-005D-B7A8-A45C-12F2426BE1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6779" y="1133445"/>
            <a:ext cx="3429000" cy="400110"/>
          </a:xfrm>
          <a:prstGeom prst="rect">
            <a:avLst/>
          </a:prstGeom>
        </p:spPr>
        <p:txBody>
          <a:bodyPr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ko-KR" altLang="en-US" dirty="0"/>
              <a:t>텍스트 스타일을 편집</a:t>
            </a:r>
          </a:p>
        </p:txBody>
      </p:sp>
      <p:cxnSp>
        <p:nvCxnSpPr>
          <p:cNvPr id="7" name="Straight Connector 4">
            <a:extLst>
              <a:ext uri="{FF2B5EF4-FFF2-40B4-BE49-F238E27FC236}">
                <a16:creationId xmlns:a16="http://schemas.microsoft.com/office/drawing/2014/main" id="{9223C9A5-49E0-98A6-F47F-47406895D6A4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15063" y="1536693"/>
            <a:ext cx="3429000" cy="0"/>
          </a:xfrm>
          <a:prstGeom prst="line">
            <a:avLst/>
          </a:prstGeom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7A8776ED-A699-DC53-1B7A-0B0D7447AFE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16779" y="1530206"/>
            <a:ext cx="3429000" cy="0"/>
          </a:xfrm>
          <a:prstGeom prst="line">
            <a:avLst/>
          </a:prstGeom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DC4212B1-A4B8-69F3-0625-DBBCA91136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6779" y="1832792"/>
            <a:ext cx="4813884" cy="441137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D2878CD-433E-26ED-9DCC-E40965AA03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5063" y="1832792"/>
            <a:ext cx="4813884" cy="441137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05088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image" Target="../media/image7.sv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3.xml"/><Relationship Id="rId20" Type="http://schemas.openxmlformats.org/officeDocument/2006/relationships/image" Target="../media/image9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1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image" Target="../media/image21.pn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52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</p:sldLayoutIdLst>
  <p:hf hdr="0" ftr="0" dt="0"/>
  <p:txStyles>
    <p:titleStyle>
      <a:lvl1pPr algn="ctr" defTabSz="91430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6" indent="-342866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6" indent="-285724" algn="l" defTabSz="914309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20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94" r:id="rId2"/>
    <p:sldLayoutId id="2147483695" r:id="rId3"/>
    <p:sldLayoutId id="2147483696" r:id="rId4"/>
    <p:sldLayoutId id="2147483697" r:id="rId5"/>
    <p:sldLayoutId id="2147483689" r:id="rId6"/>
    <p:sldLayoutId id="2147483691" r:id="rId7"/>
    <p:sldLayoutId id="2147483698" r:id="rId8"/>
    <p:sldLayoutId id="2147483699" r:id="rId9"/>
    <p:sldLayoutId id="2147483681" r:id="rId10"/>
    <p:sldLayoutId id="2147483685" r:id="rId11"/>
    <p:sldLayoutId id="2147483683" r:id="rId12"/>
    <p:sldLayoutId id="2147483686" r:id="rId13"/>
    <p:sldLayoutId id="2147483682" r:id="rId14"/>
    <p:sldLayoutId id="2147483687" r:id="rId15"/>
    <p:sldLayoutId id="2147483684" r:id="rId16"/>
    <p:sldLayoutId id="2147483688" r:id="rId17"/>
  </p:sldLayoutIdLst>
  <p:hf hdr="0" ftr="0" dt="0"/>
  <p:txStyles>
    <p:titleStyle>
      <a:lvl1pPr algn="ctr" defTabSz="91430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6" indent="-342866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6" indent="-285724" algn="l" defTabSz="914309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B5F3E697-77DE-AD15-FA5F-952CA14060C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44472" y="486366"/>
            <a:ext cx="730425" cy="115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37710B-23DA-F99D-D061-636A0295AC06}"/>
              </a:ext>
            </a:extLst>
          </p:cNvPr>
          <p:cNvSpPr txBox="1"/>
          <p:nvPr userDrawn="1"/>
        </p:nvSpPr>
        <p:spPr>
          <a:xfrm>
            <a:off x="630004" y="379925"/>
            <a:ext cx="17980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500" spc="300" dirty="0">
                <a:ln w="317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a typeface="넥슨Lv2고딕 Medium" panose="00000600000000000000" pitchFamily="2" charset="-127"/>
              </a:rPr>
              <a:t>ETEVERS</a:t>
            </a:r>
            <a:endParaRPr lang="ko-KR" altLang="en-US" sz="500" spc="300" dirty="0">
              <a:ln w="317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ea typeface="넥슨Lv2고딕 Medium" panose="000006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EF78CD-CA8E-4436-F13E-9572A2F3FD87}"/>
              </a:ext>
            </a:extLst>
          </p:cNvPr>
          <p:cNvGrpSpPr/>
          <p:nvPr userDrawn="1"/>
        </p:nvGrpSpPr>
        <p:grpSpPr>
          <a:xfrm>
            <a:off x="0" y="361568"/>
            <a:ext cx="559174" cy="739483"/>
            <a:chOff x="0" y="361568"/>
            <a:chExt cx="559174" cy="739483"/>
          </a:xfrm>
        </p:grpSpPr>
        <p:sp>
          <p:nvSpPr>
            <p:cNvPr id="5" name="사각형: 둥근 위쪽 모서리 8">
              <a:extLst>
                <a:ext uri="{FF2B5EF4-FFF2-40B4-BE49-F238E27FC236}">
                  <a16:creationId xmlns:a16="http://schemas.microsoft.com/office/drawing/2014/main" id="{26B1654C-70D5-1888-B1BE-27123711FEA6}"/>
                </a:ext>
              </a:extLst>
            </p:cNvPr>
            <p:cNvSpPr/>
            <p:nvPr/>
          </p:nvSpPr>
          <p:spPr>
            <a:xfrm rot="5400000">
              <a:off x="-19610" y="381178"/>
              <a:ext cx="561507" cy="522288"/>
            </a:xfrm>
            <a:prstGeom prst="round2SameRect">
              <a:avLst/>
            </a:prstGeom>
            <a:gradFill>
              <a:gsLst>
                <a:gs pos="0">
                  <a:srgbClr val="0013B8"/>
                </a:gs>
                <a:gs pos="100000">
                  <a:srgbClr val="000A6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62A0092F-2DF9-3F1A-62A6-3B9DCAE1F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4940" y="596817"/>
              <a:ext cx="504234" cy="504234"/>
            </a:xfrm>
            <a:prstGeom prst="rect">
              <a:avLst/>
            </a:prstGeom>
          </p:spPr>
        </p:pic>
      </p:grpSp>
      <p:pic>
        <p:nvPicPr>
          <p:cNvPr id="7" name="그래픽 6">
            <a:extLst>
              <a:ext uri="{FF2B5EF4-FFF2-40B4-BE49-F238E27FC236}">
                <a16:creationId xmlns:a16="http://schemas.microsoft.com/office/drawing/2014/main" id="{1231CE2B-FC4E-2BC2-A4ED-56FD88DC53F2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278490" y="499097"/>
            <a:ext cx="611640" cy="1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2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  <p:sldLayoutId id="2147483726" r:id="rId4"/>
    <p:sldLayoutId id="2147483703" r:id="rId5"/>
    <p:sldLayoutId id="2147483765" r:id="rId6"/>
    <p:sldLayoutId id="2147483725" r:id="rId7"/>
    <p:sldLayoutId id="2147483760" r:id="rId8"/>
    <p:sldLayoutId id="2147483761" r:id="rId9"/>
    <p:sldLayoutId id="2147483762" r:id="rId10"/>
    <p:sldLayoutId id="2147483763" r:id="rId11"/>
    <p:sldLayoutId id="2147483758" r:id="rId12"/>
    <p:sldLayoutId id="2147483759" r:id="rId13"/>
    <p:sldLayoutId id="2147483756" r:id="rId14"/>
    <p:sldLayoutId id="2147483757" r:id="rId15"/>
  </p:sldLayoutIdLst>
  <p:hf hdr="0" ftr="0" dt="0"/>
  <p:txStyles>
    <p:titleStyle>
      <a:lvl1pPr algn="ctr" defTabSz="91430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6" indent="-342866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6" indent="-285724" algn="l" defTabSz="914309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71" userDrawn="1">
          <p15:clr>
            <a:srgbClr val="F26B43"/>
          </p15:clr>
        </p15:guide>
        <p15:guide id="2" orient="horz" pos="66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166FC0"/>
            </a:gs>
            <a:gs pos="78000">
              <a:srgbClr val="11488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285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KoPubWorld돋움체_Pro Bold" pitchFamily="50" charset="-127"/>
          <a:ea typeface="KoPubWorld돋움체_Pro Bold" pitchFamily="50" charset="-127"/>
          <a:cs typeface="KoPubWorld돋움체_Pro Bold" pitchFamily="50" charset="-127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KoPubWorld돋움체_Pro Bold" pitchFamily="50" charset="-127"/>
          <a:ea typeface="KoPubWorld돋움체_Pro Bold" pitchFamily="50" charset="-127"/>
          <a:cs typeface="KoPubWorld돋움체_Pro Bold" pitchFamily="50" charset="-127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KoPubWorld돋움체_Pro Medium" pitchFamily="50" charset="-127"/>
          <a:ea typeface="KoPubWorld돋움체_Pro Medium" pitchFamily="50" charset="-127"/>
          <a:cs typeface="KoPubWorld돋움체_Pro Medium" pitchFamily="50" charset="-127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KoPubWorld돋움체_Pro Light" pitchFamily="50" charset="-127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KoPubWorld돋움체_Pro Light" pitchFamily="50" charset="-127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KoPubWorld돋움체_Pro Light" pitchFamily="50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166FC0"/>
            </a:gs>
            <a:gs pos="78000">
              <a:srgbClr val="11488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C39D6E2F-6C37-0357-BC6B-942149394B94}"/>
              </a:ext>
            </a:extLst>
          </p:cNvPr>
          <p:cNvGrpSpPr/>
          <p:nvPr userDrawn="1"/>
        </p:nvGrpSpPr>
        <p:grpSpPr>
          <a:xfrm>
            <a:off x="161674" y="163285"/>
            <a:ext cx="11868651" cy="6531430"/>
            <a:chOff x="162446" y="163285"/>
            <a:chExt cx="11867106" cy="653143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D0A3055-ED89-28AB-939B-1424B296FC10}"/>
                </a:ext>
              </a:extLst>
            </p:cNvPr>
            <p:cNvSpPr/>
            <p:nvPr userDrawn="1"/>
          </p:nvSpPr>
          <p:spPr>
            <a:xfrm>
              <a:off x="162449" y="163286"/>
              <a:ext cx="11867103" cy="6531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35" name="직각 삼각형 36">
              <a:extLst>
                <a:ext uri="{FF2B5EF4-FFF2-40B4-BE49-F238E27FC236}">
                  <a16:creationId xmlns:a16="http://schemas.microsoft.com/office/drawing/2014/main" id="{D1BE1E95-33E8-B2B9-735D-633D4E61EDAD}"/>
                </a:ext>
              </a:extLst>
            </p:cNvPr>
            <p:cNvSpPr/>
            <p:nvPr userDrawn="1"/>
          </p:nvSpPr>
          <p:spPr>
            <a:xfrm flipH="1">
              <a:off x="162446" y="5428528"/>
              <a:ext cx="11867103" cy="1245888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36" name="직각 삼각형 37">
              <a:extLst>
                <a:ext uri="{FF2B5EF4-FFF2-40B4-BE49-F238E27FC236}">
                  <a16:creationId xmlns:a16="http://schemas.microsoft.com/office/drawing/2014/main" id="{5AE9A8E1-8EA5-EC90-85CB-E69224F41C42}"/>
                </a:ext>
              </a:extLst>
            </p:cNvPr>
            <p:cNvSpPr/>
            <p:nvPr userDrawn="1"/>
          </p:nvSpPr>
          <p:spPr>
            <a:xfrm flipH="1">
              <a:off x="6886936" y="4132162"/>
              <a:ext cx="5142611" cy="2542253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88F23A6-FEA5-1540-80C5-8C100CBD3100}"/>
                </a:ext>
              </a:extLst>
            </p:cNvPr>
            <p:cNvGrpSpPr/>
            <p:nvPr userDrawn="1"/>
          </p:nvGrpSpPr>
          <p:grpSpPr>
            <a:xfrm rot="10800000">
              <a:off x="162447" y="163285"/>
              <a:ext cx="11867103" cy="1727920"/>
              <a:chOff x="162447" y="2577829"/>
              <a:chExt cx="11867103" cy="1727920"/>
            </a:xfrm>
          </p:grpSpPr>
          <p:sp>
            <p:nvSpPr>
              <p:cNvPr id="39" name="직각 삼각형 40">
                <a:extLst>
                  <a:ext uri="{FF2B5EF4-FFF2-40B4-BE49-F238E27FC236}">
                    <a16:creationId xmlns:a16="http://schemas.microsoft.com/office/drawing/2014/main" id="{892369AD-36A6-0CAF-FCE1-F689A7AB0DE1}"/>
                  </a:ext>
                </a:extLst>
              </p:cNvPr>
              <p:cNvSpPr/>
              <p:nvPr/>
            </p:nvSpPr>
            <p:spPr>
              <a:xfrm flipH="1">
                <a:off x="162447" y="3326078"/>
                <a:ext cx="11867103" cy="979671"/>
              </a:xfrm>
              <a:prstGeom prst="rtTriangle">
                <a:avLst/>
              </a:prstGeom>
              <a:solidFill>
                <a:srgbClr val="1F4E79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40" name="직각 삼각형 41">
                <a:extLst>
                  <a:ext uri="{FF2B5EF4-FFF2-40B4-BE49-F238E27FC236}">
                    <a16:creationId xmlns:a16="http://schemas.microsoft.com/office/drawing/2014/main" id="{7095B76C-5D12-4B86-57C9-77A6526F3719}"/>
                  </a:ext>
                </a:extLst>
              </p:cNvPr>
              <p:cNvSpPr/>
              <p:nvPr/>
            </p:nvSpPr>
            <p:spPr>
              <a:xfrm flipH="1">
                <a:off x="6967958" y="2577829"/>
                <a:ext cx="5061591" cy="1727919"/>
              </a:xfrm>
              <a:prstGeom prst="rtTriangle">
                <a:avLst/>
              </a:prstGeom>
              <a:solidFill>
                <a:srgbClr val="1F4E79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38" name="직각 삼각형 39">
              <a:extLst>
                <a:ext uri="{FF2B5EF4-FFF2-40B4-BE49-F238E27FC236}">
                  <a16:creationId xmlns:a16="http://schemas.microsoft.com/office/drawing/2014/main" id="{D1EDDD5E-9D42-3EA0-4986-C94BEB6584DA}"/>
                </a:ext>
              </a:extLst>
            </p:cNvPr>
            <p:cNvSpPr/>
            <p:nvPr userDrawn="1"/>
          </p:nvSpPr>
          <p:spPr>
            <a:xfrm rot="10800000" flipH="1" flipV="1">
              <a:off x="162447" y="5995686"/>
              <a:ext cx="11867103" cy="678728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1" name="직각 삼각형 42">
            <a:extLst>
              <a:ext uri="{FF2B5EF4-FFF2-40B4-BE49-F238E27FC236}">
                <a16:creationId xmlns:a16="http://schemas.microsoft.com/office/drawing/2014/main" id="{A3FDD5A7-A5A4-7B4C-53A1-6F567D890CA1}"/>
              </a:ext>
            </a:extLst>
          </p:cNvPr>
          <p:cNvSpPr/>
          <p:nvPr userDrawn="1"/>
        </p:nvSpPr>
        <p:spPr>
          <a:xfrm rot="10800000" flipH="1" flipV="1">
            <a:off x="162469" y="5995686"/>
            <a:ext cx="11868648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0E1EE68-D51F-7776-F343-F7413A2A5EC1}"/>
              </a:ext>
            </a:extLst>
          </p:cNvPr>
          <p:cNvSpPr/>
          <p:nvPr userDrawn="1"/>
        </p:nvSpPr>
        <p:spPr>
          <a:xfrm>
            <a:off x="5863762" y="6423140"/>
            <a:ext cx="4490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2655B811-34A7-45CD-9EB3-98AF9C75480A}" type="slidenum">
              <a:rPr lang="en-US" altLang="ko-KR" sz="1000" b="0" i="0" smtClean="0">
                <a:solidFill>
                  <a:schemeClr val="tx1"/>
                </a:solidFill>
                <a:latin typeface="+mn-ea"/>
                <a:ea typeface="+mn-ea"/>
              </a:rPr>
              <a:pPr algn="ctr"/>
              <a:t>‹#›</a:t>
            </a:fld>
            <a:endParaRPr lang="ko-KR" altLang="en-US" sz="1000" b="0" i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47" name="Picture 3">
            <a:extLst>
              <a:ext uri="{FF2B5EF4-FFF2-40B4-BE49-F238E27FC236}">
                <a16:creationId xmlns:a16="http://schemas.microsoft.com/office/drawing/2014/main" id="{86BC57F6-942A-CF5A-EFFA-6D8B147B06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94746" y="6453088"/>
            <a:ext cx="136224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0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KoPubWorld돋움체_Pro Bold" pitchFamily="50" charset="-127"/>
          <a:ea typeface="KoPubWorld돋움체_Pro Bold" pitchFamily="50" charset="-127"/>
          <a:cs typeface="KoPubWorld돋움체_Pro Bold" pitchFamily="50" charset="-127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KoPubWorld돋움체_Pro Bold" pitchFamily="50" charset="-127"/>
          <a:ea typeface="KoPubWorld돋움체_Pro Bold" pitchFamily="50" charset="-127"/>
          <a:cs typeface="KoPubWorld돋움체_Pro Bold" pitchFamily="50" charset="-127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KoPubWorld돋움체_Pro Medium" pitchFamily="50" charset="-127"/>
          <a:ea typeface="KoPubWorld돋움체_Pro Medium" pitchFamily="50" charset="-127"/>
          <a:cs typeface="KoPubWorld돋움체_Pro Medium" pitchFamily="50" charset="-127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KoPubWorld돋움체_Pro Light" pitchFamily="50" charset="-127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KoPubWorld돋움체_Pro Light" pitchFamily="50" charset="-127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KoPubWorld돋움체_Pro Light" pitchFamily="50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6.png"/><Relationship Id="rId7" Type="http://schemas.openxmlformats.org/officeDocument/2006/relationships/image" Target="../media/image27.png"/><Relationship Id="rId12" Type="http://schemas.openxmlformats.org/officeDocument/2006/relationships/image" Target="../media/image63.png"/><Relationship Id="rId2" Type="http://schemas.openxmlformats.org/officeDocument/2006/relationships/image" Target="../media/image26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png"/><Relationship Id="rId11" Type="http://schemas.openxmlformats.org/officeDocument/2006/relationships/image" Target="../media/image62.svg"/><Relationship Id="rId5" Type="http://schemas.openxmlformats.org/officeDocument/2006/relationships/image" Target="../media/image58.png"/><Relationship Id="rId15" Type="http://schemas.openxmlformats.org/officeDocument/2006/relationships/image" Target="../media/image29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6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7.png"/><Relationship Id="rId11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56.png"/><Relationship Id="rId7" Type="http://schemas.openxmlformats.org/officeDocument/2006/relationships/image" Target="../media/image7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8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28.png"/><Relationship Id="rId9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3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earch?q=orbrium" TargetMode="External"/><Relationship Id="rId2" Type="http://schemas.openxmlformats.org/officeDocument/2006/relationships/hyperlink" Target="https://github.com/etevers-vcs/orbrium-installer" TargetMode="External"/><Relationship Id="rId1" Type="http://schemas.openxmlformats.org/officeDocument/2006/relationships/slideLayout" Target="../slideLayouts/slideLayout2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1.png"/><Relationship Id="rId3" Type="http://schemas.openxmlformats.org/officeDocument/2006/relationships/image" Target="../media/image26.png"/><Relationship Id="rId7" Type="http://schemas.openxmlformats.org/officeDocument/2006/relationships/image" Target="../media/image43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5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0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3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57A81-7D9E-915F-AD66-6F7FBC437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D0A67A4-45B3-9A56-8167-8ACD2177C6EF}"/>
              </a:ext>
            </a:extLst>
          </p:cNvPr>
          <p:cNvSpPr txBox="1"/>
          <p:nvPr/>
        </p:nvSpPr>
        <p:spPr>
          <a:xfrm>
            <a:off x="4628932" y="1628800"/>
            <a:ext cx="146706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3B9"/>
                </a:solidFill>
                <a:latin typeface="ETEVERS_font_eng" panose="02000800000000000000" pitchFamily="2" charset="0"/>
                <a:ea typeface="+mj-ea"/>
                <a:cs typeface="KOPUBWORLDDOTUM MEDIUM" pitchFamily="2" charset="-127"/>
              </a:rPr>
              <a:t>D&amp;N</a:t>
            </a:r>
            <a:endParaRPr lang="ko-KR" altLang="en-US" sz="4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13B9"/>
              </a:solidFill>
              <a:latin typeface="ETEVERS_font_eng" panose="02000800000000000000" pitchFamily="2" charset="0"/>
              <a:ea typeface="+mj-ea"/>
              <a:cs typeface="KOPUBWORLDDOTUM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21DF2-5C08-A182-7717-4AFDC8F99DA4}"/>
              </a:ext>
            </a:extLst>
          </p:cNvPr>
          <p:cNvSpPr txBox="1"/>
          <p:nvPr/>
        </p:nvSpPr>
        <p:spPr>
          <a:xfrm>
            <a:off x="804315" y="4783396"/>
            <a:ext cx="298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SDI Business Department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" name="그림 1" descr="그래픽, 폰트, 로고, 그래픽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352879C-195F-16FC-FDDD-9B7A74536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81" y="2454464"/>
            <a:ext cx="6851403" cy="212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55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0D2D4-DDAE-B0F6-390E-6063CA0AC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5FD69A5-721C-0BFD-A342-6584930E0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F48809-B371-AE90-0C32-A17EE2F7FFFB}"/>
              </a:ext>
            </a:extLst>
          </p:cNvPr>
          <p:cNvSpPr/>
          <p:nvPr/>
        </p:nvSpPr>
        <p:spPr>
          <a:xfrm>
            <a:off x="-1" y="5130284"/>
            <a:ext cx="12192000" cy="920390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tIns="0" rIns="0" bIns="0" rtlCol="0" anchor="ctr"/>
          <a:lstStyle/>
          <a:p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909728-45E2-6AFE-DD31-6C91CBF5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8349593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VCF Automation </a:t>
            </a:r>
            <a:r>
              <a:rPr lang="ko-KR" altLang="en-US" dirty="0">
                <a:solidFill>
                  <a:srgbClr val="090875"/>
                </a:solidFill>
              </a:rPr>
              <a:t>카탈로그에 따른 동적 서비스 구성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F74142-F440-75D0-511F-BE7D43D094BB}"/>
              </a:ext>
            </a:extLst>
          </p:cNvPr>
          <p:cNvSpPr txBox="1"/>
          <p:nvPr/>
        </p:nvSpPr>
        <p:spPr>
          <a:xfrm>
            <a:off x="7289767" y="6478270"/>
            <a:ext cx="50029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b="1" dirty="0"/>
              <a:t>고객 주문 형태의 서비스 설계서 및 자동화 작업은 </a:t>
            </a:r>
            <a:r>
              <a:rPr lang="en-US" altLang="ko-KR" sz="1000" b="1" dirty="0"/>
              <a:t>Broadcom CX </a:t>
            </a:r>
            <a:r>
              <a:rPr lang="ko-KR" altLang="en-US" sz="1000" b="1" dirty="0"/>
              <a:t>팀에 개발 요청</a:t>
            </a:r>
            <a:endParaRPr lang="en-US" altLang="ko-KR" sz="10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b="1" dirty="0"/>
              <a:t>고객 주문 형태의 자원 상세정보 페이지는 파트너</a:t>
            </a:r>
            <a:r>
              <a:rPr lang="en-US" altLang="ko-KR" sz="1000" b="1" dirty="0"/>
              <a:t>/</a:t>
            </a:r>
            <a:r>
              <a:rPr lang="ko-KR" altLang="en-US" sz="1000" b="1" dirty="0" err="1"/>
              <a:t>에티버스에</a:t>
            </a:r>
            <a:r>
              <a:rPr lang="ko-KR" altLang="en-US" sz="1000" b="1" dirty="0"/>
              <a:t> 개발 요청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32DEEC-AE58-D77F-5AAE-4D261247E995}"/>
              </a:ext>
            </a:extLst>
          </p:cNvPr>
          <p:cNvSpPr txBox="1"/>
          <p:nvPr/>
        </p:nvSpPr>
        <p:spPr>
          <a:xfrm>
            <a:off x="407368" y="5223550"/>
            <a:ext cx="1178463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altLang="ko-KR" sz="1600" b="1" dirty="0">
                <a:solidFill>
                  <a:srgbClr val="090875"/>
                </a:solidFill>
              </a:rPr>
              <a:t>VCF Automation</a:t>
            </a:r>
            <a:r>
              <a:rPr lang="ko-KR" altLang="en-US" sz="1600" b="1" dirty="0">
                <a:solidFill>
                  <a:srgbClr val="090875"/>
                </a:solidFill>
              </a:rPr>
              <a:t>은 </a:t>
            </a:r>
            <a:r>
              <a:rPr lang="en-US" altLang="ko-KR" sz="1600" b="1" dirty="0">
                <a:solidFill>
                  <a:srgbClr val="090875"/>
                </a:solidFill>
              </a:rPr>
              <a:t>VCF</a:t>
            </a:r>
            <a:r>
              <a:rPr lang="ko-KR" altLang="en-US" sz="1600" b="1" dirty="0">
                <a:solidFill>
                  <a:srgbClr val="090875"/>
                </a:solidFill>
              </a:rPr>
              <a:t>의 정책과 의도를 반영하므로 </a:t>
            </a:r>
            <a:r>
              <a:rPr lang="en-US" altLang="ko-KR" sz="1600" b="1" dirty="0">
                <a:solidFill>
                  <a:srgbClr val="090875"/>
                </a:solidFill>
              </a:rPr>
              <a:t>VCF </a:t>
            </a:r>
            <a:r>
              <a:rPr lang="ko-KR" altLang="en-US" sz="1600" b="1" dirty="0">
                <a:solidFill>
                  <a:srgbClr val="090875"/>
                </a:solidFill>
              </a:rPr>
              <a:t>환경의 지속적인 서비스 생태계를 구성 할 수 있습니다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altLang="ko-KR" sz="1600" b="1" dirty="0">
                <a:solidFill>
                  <a:srgbClr val="090875"/>
                </a:solidFill>
              </a:rPr>
              <a:t>VCF</a:t>
            </a:r>
            <a:r>
              <a:rPr lang="ko-KR" altLang="en-US" sz="1600" b="1" dirty="0">
                <a:solidFill>
                  <a:srgbClr val="090875"/>
                </a:solidFill>
              </a:rPr>
              <a:t> </a:t>
            </a:r>
            <a:r>
              <a:rPr lang="en-US" altLang="ko-KR" sz="1600" b="1" dirty="0">
                <a:solidFill>
                  <a:srgbClr val="090875"/>
                </a:solidFill>
              </a:rPr>
              <a:t>Automation</a:t>
            </a:r>
            <a:r>
              <a:rPr lang="ko-KR" altLang="en-US" sz="1600" b="1" dirty="0">
                <a:solidFill>
                  <a:srgbClr val="090875"/>
                </a:solidFill>
              </a:rPr>
              <a:t>을 활용하여 </a:t>
            </a:r>
            <a:r>
              <a:rPr lang="en-US" altLang="ko-KR" sz="1600" b="1" dirty="0">
                <a:solidFill>
                  <a:srgbClr val="090875"/>
                </a:solidFill>
              </a:rPr>
              <a:t>3</a:t>
            </a:r>
            <a:r>
              <a:rPr lang="en-US" altLang="ko-KR" sz="1600" b="1" baseline="30000" dirty="0">
                <a:solidFill>
                  <a:srgbClr val="090875"/>
                </a:solidFill>
              </a:rPr>
              <a:t>rd</a:t>
            </a:r>
            <a:r>
              <a:rPr lang="ko-KR" altLang="en-US" sz="1600" b="1" dirty="0">
                <a:solidFill>
                  <a:srgbClr val="090875"/>
                </a:solidFill>
              </a:rPr>
              <a:t>파티 서비스</a:t>
            </a:r>
            <a:r>
              <a:rPr lang="en-US" altLang="ko-KR" sz="1600" b="1" dirty="0">
                <a:solidFill>
                  <a:srgbClr val="090875"/>
                </a:solidFill>
              </a:rPr>
              <a:t>, </a:t>
            </a:r>
            <a:r>
              <a:rPr lang="ko-KR" altLang="en-US" sz="1600" b="1" dirty="0">
                <a:solidFill>
                  <a:srgbClr val="090875"/>
                </a:solidFill>
              </a:rPr>
              <a:t>소프트웨어 특화 서비스 등 다양한 클라우드 서비스를 구축 할 수 있습니다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altLang="ko-KR" sz="1600" b="1" dirty="0" err="1">
                <a:solidFill>
                  <a:srgbClr val="090875"/>
                </a:solidFill>
              </a:rPr>
              <a:t>Orbrium</a:t>
            </a:r>
            <a:r>
              <a:rPr lang="ko-KR" altLang="en-US" sz="1600" b="1" dirty="0">
                <a:solidFill>
                  <a:srgbClr val="090875"/>
                </a:solidFill>
              </a:rPr>
              <a:t>은 </a:t>
            </a:r>
            <a:r>
              <a:rPr lang="en-US" altLang="ko-KR" sz="1600" b="1" dirty="0">
                <a:solidFill>
                  <a:srgbClr val="090875"/>
                </a:solidFill>
              </a:rPr>
              <a:t>VCF Automation</a:t>
            </a:r>
            <a:r>
              <a:rPr lang="ko-KR" altLang="en-US" sz="1600" b="1" dirty="0">
                <a:solidFill>
                  <a:srgbClr val="090875"/>
                </a:solidFill>
              </a:rPr>
              <a:t>에서 제공하는 카탈로그를 통해 다양한 서비스를 바로 제공 합니다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24EEE97-DBEE-9FF7-F425-3B2430214270}"/>
              </a:ext>
            </a:extLst>
          </p:cNvPr>
          <p:cNvGrpSpPr/>
          <p:nvPr/>
        </p:nvGrpSpPr>
        <p:grpSpPr>
          <a:xfrm>
            <a:off x="764034" y="1561861"/>
            <a:ext cx="10663932" cy="3260438"/>
            <a:chOff x="299115" y="1561861"/>
            <a:chExt cx="10663932" cy="32604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1A68E07F-423E-D2D2-F88D-9CB73114F553}"/>
                </a:ext>
              </a:extLst>
            </p:cNvPr>
            <p:cNvSpPr/>
            <p:nvPr/>
          </p:nvSpPr>
          <p:spPr>
            <a:xfrm>
              <a:off x="1055440" y="1580704"/>
              <a:ext cx="3186118" cy="1493156"/>
            </a:xfrm>
            <a:prstGeom prst="roundRect">
              <a:avLst>
                <a:gd name="adj" fmla="val 15051"/>
              </a:avLst>
            </a:prstGeom>
            <a:noFill/>
            <a:ln>
              <a:solidFill>
                <a:srgbClr val="0E0C9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5" name="화살표: 아래쪽 4">
              <a:extLst>
                <a:ext uri="{FF2B5EF4-FFF2-40B4-BE49-F238E27FC236}">
                  <a16:creationId xmlns:a16="http://schemas.microsoft.com/office/drawing/2014/main" id="{C3873052-9C9E-B3D6-1ED1-CC1DE084E9C5}"/>
                </a:ext>
              </a:extLst>
            </p:cNvPr>
            <p:cNvSpPr/>
            <p:nvPr/>
          </p:nvSpPr>
          <p:spPr>
            <a:xfrm rot="16200000">
              <a:off x="6125820" y="3417917"/>
              <a:ext cx="255000" cy="997777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D7EE8E-C1D1-1E3C-2BAB-51F0A2BD9317}"/>
                </a:ext>
              </a:extLst>
            </p:cNvPr>
            <p:cNvGrpSpPr/>
            <p:nvPr/>
          </p:nvGrpSpPr>
          <p:grpSpPr>
            <a:xfrm>
              <a:off x="2032004" y="2452687"/>
              <a:ext cx="1275129" cy="861954"/>
              <a:chOff x="2262425" y="2289615"/>
              <a:chExt cx="1487919" cy="1005795"/>
            </a:xfrm>
            <a:solidFill>
              <a:srgbClr val="0E0C90"/>
            </a:solidFill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4B75F31-A445-B1C3-1712-272A63CB7116}"/>
                  </a:ext>
                </a:extLst>
              </p:cNvPr>
              <p:cNvSpPr/>
              <p:nvPr/>
            </p:nvSpPr>
            <p:spPr>
              <a:xfrm>
                <a:off x="2262574" y="2788943"/>
                <a:ext cx="1487768" cy="1525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rgbClr val="090875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49A3DB9-16FE-E8D9-4FFA-A80D72DA6B93}"/>
                  </a:ext>
                </a:extLst>
              </p:cNvPr>
              <p:cNvSpPr/>
              <p:nvPr/>
            </p:nvSpPr>
            <p:spPr>
              <a:xfrm rot="16200000">
                <a:off x="3348161" y="2539279"/>
                <a:ext cx="651848" cy="1525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rgbClr val="090875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50B255F-39DE-528E-AED1-74C0ADDD406B}"/>
                  </a:ext>
                </a:extLst>
              </p:cNvPr>
              <p:cNvSpPr/>
              <p:nvPr/>
            </p:nvSpPr>
            <p:spPr>
              <a:xfrm rot="16200000">
                <a:off x="2171363" y="2697880"/>
                <a:ext cx="334644" cy="1525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rgbClr val="090875"/>
                  </a:solidFill>
                </a:endParaRPr>
              </a:p>
            </p:txBody>
          </p:sp>
          <p:sp>
            <p:nvSpPr>
              <p:cNvPr id="11" name="화살표: 아래쪽 10">
                <a:extLst>
                  <a:ext uri="{FF2B5EF4-FFF2-40B4-BE49-F238E27FC236}">
                    <a16:creationId xmlns:a16="http://schemas.microsoft.com/office/drawing/2014/main" id="{36242ABB-1938-40F4-634F-92883764388F}"/>
                  </a:ext>
                </a:extLst>
              </p:cNvPr>
              <p:cNvSpPr/>
              <p:nvPr/>
            </p:nvSpPr>
            <p:spPr>
              <a:xfrm>
                <a:off x="2857608" y="2788942"/>
                <a:ext cx="297554" cy="506468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rgbClr val="090875"/>
                  </a:solidFill>
                </a:endParaRPr>
              </a:p>
            </p:txBody>
          </p:sp>
        </p:grpSp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C156AEFA-922C-B659-1758-B046405ACF5C}"/>
                </a:ext>
              </a:extLst>
            </p:cNvPr>
            <p:cNvSpPr/>
            <p:nvPr/>
          </p:nvSpPr>
          <p:spPr>
            <a:xfrm rot="16200000">
              <a:off x="3851681" y="3043481"/>
              <a:ext cx="255000" cy="1499181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CBEB57-47D2-1058-EDF7-C85C0FC1B8E2}"/>
                </a:ext>
              </a:extLst>
            </p:cNvPr>
            <p:cNvSpPr txBox="1"/>
            <p:nvPr/>
          </p:nvSpPr>
          <p:spPr>
            <a:xfrm>
              <a:off x="3509029" y="3557341"/>
              <a:ext cx="104617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정보 동기화</a:t>
              </a:r>
              <a:endParaRPr lang="en-US" altLang="ko-KR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0AF7D2-D94A-1C21-9667-8E25899B50F3}"/>
                </a:ext>
              </a:extLst>
            </p:cNvPr>
            <p:cNvSpPr txBox="1"/>
            <p:nvPr/>
          </p:nvSpPr>
          <p:spPr>
            <a:xfrm>
              <a:off x="3509029" y="4098082"/>
              <a:ext cx="104617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작업 요청</a:t>
              </a:r>
              <a:endParaRPr lang="en-US" altLang="ko-KR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22A43A17-3DC0-4DE9-F8F7-5020B015BE8E}"/>
                </a:ext>
              </a:extLst>
            </p:cNvPr>
            <p:cNvSpPr/>
            <p:nvPr/>
          </p:nvSpPr>
          <p:spPr>
            <a:xfrm rot="5400000">
              <a:off x="3872272" y="3308498"/>
              <a:ext cx="255000" cy="1457992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48" name="화살표: 아래쪽 47">
              <a:extLst>
                <a:ext uri="{FF2B5EF4-FFF2-40B4-BE49-F238E27FC236}">
                  <a16:creationId xmlns:a16="http://schemas.microsoft.com/office/drawing/2014/main" id="{073F9016-A0FF-7DA6-98E5-C3B3FF69B29A}"/>
                </a:ext>
              </a:extLst>
            </p:cNvPr>
            <p:cNvSpPr/>
            <p:nvPr/>
          </p:nvSpPr>
          <p:spPr>
            <a:xfrm rot="10800000">
              <a:off x="5162119" y="2698750"/>
              <a:ext cx="255000" cy="621114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49" name="화살표: 위쪽/아래쪽 48">
              <a:extLst>
                <a:ext uri="{FF2B5EF4-FFF2-40B4-BE49-F238E27FC236}">
                  <a16:creationId xmlns:a16="http://schemas.microsoft.com/office/drawing/2014/main" id="{A20D38AB-3E01-BA14-F582-A90C6C49BB74}"/>
                </a:ext>
              </a:extLst>
            </p:cNvPr>
            <p:cNvSpPr/>
            <p:nvPr/>
          </p:nvSpPr>
          <p:spPr>
            <a:xfrm rot="5400000">
              <a:off x="1495908" y="3483155"/>
              <a:ext cx="255000" cy="887972"/>
            </a:xfrm>
            <a:prstGeom prst="up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50" name="화살표: 아래쪽 49">
              <a:extLst>
                <a:ext uri="{FF2B5EF4-FFF2-40B4-BE49-F238E27FC236}">
                  <a16:creationId xmlns:a16="http://schemas.microsoft.com/office/drawing/2014/main" id="{A7513602-633F-D116-5685-F55F3479C424}"/>
                </a:ext>
              </a:extLst>
            </p:cNvPr>
            <p:cNvSpPr/>
            <p:nvPr/>
          </p:nvSpPr>
          <p:spPr>
            <a:xfrm rot="16200000">
              <a:off x="6044502" y="1719808"/>
              <a:ext cx="255000" cy="1160415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51" name="화살표: 아래쪽 50">
              <a:extLst>
                <a:ext uri="{FF2B5EF4-FFF2-40B4-BE49-F238E27FC236}">
                  <a16:creationId xmlns:a16="http://schemas.microsoft.com/office/drawing/2014/main" id="{826CF998-7F29-2D8A-A4BC-C388EAE9DD52}"/>
                </a:ext>
              </a:extLst>
            </p:cNvPr>
            <p:cNvSpPr/>
            <p:nvPr/>
          </p:nvSpPr>
          <p:spPr>
            <a:xfrm rot="2700000">
              <a:off x="6222475" y="2339845"/>
              <a:ext cx="255000" cy="1469693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7186CAB-785C-7855-4D14-757DF458C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4071" y="1577097"/>
              <a:ext cx="1531691" cy="1417664"/>
            </a:xfrm>
            <a:prstGeom prst="rect">
              <a:avLst/>
            </a:prstGeom>
            <a:ln w="12700">
              <a:solidFill>
                <a:srgbClr val="0E0C90"/>
              </a:solidFill>
            </a:ln>
          </p:spPr>
        </p:pic>
        <p:sp>
          <p:nvSpPr>
            <p:cNvPr id="53" name="화살표: 아래쪽 52">
              <a:extLst>
                <a:ext uri="{FF2B5EF4-FFF2-40B4-BE49-F238E27FC236}">
                  <a16:creationId xmlns:a16="http://schemas.microsoft.com/office/drawing/2014/main" id="{7553E437-C9A6-42A5-C022-3D20ECBAA4B4}"/>
                </a:ext>
              </a:extLst>
            </p:cNvPr>
            <p:cNvSpPr/>
            <p:nvPr/>
          </p:nvSpPr>
          <p:spPr>
            <a:xfrm rot="10800000">
              <a:off x="9981012" y="3001266"/>
              <a:ext cx="255000" cy="868505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061DE38-1650-5E6B-9C05-11EF5B70E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3087" y="1577098"/>
              <a:ext cx="1756738" cy="1417664"/>
            </a:xfrm>
            <a:prstGeom prst="rect">
              <a:avLst/>
            </a:prstGeom>
            <a:ln w="12700">
              <a:solidFill>
                <a:srgbClr val="0E0C90"/>
              </a:solidFill>
            </a:ln>
          </p:spPr>
        </p:pic>
        <p:pic>
          <p:nvPicPr>
            <p:cNvPr id="63" name="그림 62" descr="그래픽, 상징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12E31A9-A507-C1C7-6C87-969CE24AA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717" y="3011313"/>
              <a:ext cx="1810986" cy="1810986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73B4058-AB5D-C398-9C6E-B06ED3390019}"/>
                </a:ext>
              </a:extLst>
            </p:cNvPr>
            <p:cNvSpPr txBox="1"/>
            <p:nvPr/>
          </p:nvSpPr>
          <p:spPr>
            <a:xfrm>
              <a:off x="1527124" y="1839809"/>
              <a:ext cx="118868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서비스 설계서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A4C4715-CB01-AD3B-E8D0-FBDA8982A982}"/>
                </a:ext>
              </a:extLst>
            </p:cNvPr>
            <p:cNvSpPr txBox="1"/>
            <p:nvPr/>
          </p:nvSpPr>
          <p:spPr>
            <a:xfrm>
              <a:off x="2709556" y="1839809"/>
              <a:ext cx="118868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자동화 작업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238BEDB-B485-DA99-D197-EE7CA9A86A60}"/>
                </a:ext>
              </a:extLst>
            </p:cNvPr>
            <p:cNvSpPr txBox="1"/>
            <p:nvPr/>
          </p:nvSpPr>
          <p:spPr>
            <a:xfrm>
              <a:off x="4566751" y="1758748"/>
              <a:ext cx="140996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클라우드 카탈로그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21500AC-94E6-618C-72A9-77C34D82FF57}"/>
                </a:ext>
              </a:extLst>
            </p:cNvPr>
            <p:cNvSpPr txBox="1"/>
            <p:nvPr/>
          </p:nvSpPr>
          <p:spPr>
            <a:xfrm>
              <a:off x="6959747" y="2211923"/>
              <a:ext cx="116621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작업 요청서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1A121-A5E4-2A18-D755-CCCE08BC1DE7}"/>
                </a:ext>
              </a:extLst>
            </p:cNvPr>
            <p:cNvSpPr txBox="1"/>
            <p:nvPr/>
          </p:nvSpPr>
          <p:spPr>
            <a:xfrm>
              <a:off x="5752641" y="3675338"/>
              <a:ext cx="109484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자원정보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C978A24-2A47-277C-236B-A0E4CA9168EA}"/>
                </a:ext>
              </a:extLst>
            </p:cNvPr>
            <p:cNvSpPr txBox="1"/>
            <p:nvPr/>
          </p:nvSpPr>
          <p:spPr>
            <a:xfrm>
              <a:off x="10183753" y="3366781"/>
              <a:ext cx="71901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b="1" dirty="0">
                  <a:solidFill>
                    <a:srgbClr val="090875"/>
                  </a:solidFill>
                </a:rPr>
                <a:t>상세정보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E3D0BEB-69DC-1B85-BC37-223262410899}"/>
                </a:ext>
              </a:extLst>
            </p:cNvPr>
            <p:cNvSpPr txBox="1"/>
            <p:nvPr/>
          </p:nvSpPr>
          <p:spPr>
            <a:xfrm>
              <a:off x="1066024" y="1606180"/>
              <a:ext cx="317553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BVP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</a:t>
              </a:r>
              <a:r>
                <a:rPr lang="en-US" altLang="ko-KR" sz="1200" b="1" dirty="0">
                  <a:solidFill>
                    <a:srgbClr val="090875"/>
                  </a:solidFill>
                </a:rPr>
                <a:t>(Broadcom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</a:t>
              </a:r>
              <a:r>
                <a:rPr lang="en-US" altLang="ko-KR" sz="1200" b="1" dirty="0">
                  <a:solidFill>
                    <a:srgbClr val="090875"/>
                  </a:solidFill>
                </a:rPr>
                <a:t>Value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</a:t>
              </a:r>
              <a:r>
                <a:rPr lang="en-US" altLang="ko-KR" sz="1200" b="1" dirty="0">
                  <a:solidFill>
                    <a:srgbClr val="090875"/>
                  </a:solidFill>
                </a:rPr>
                <a:t>Pack)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6A281DF-9330-B1E9-0119-E81D928F9729}"/>
                </a:ext>
              </a:extLst>
            </p:cNvPr>
            <p:cNvSpPr txBox="1"/>
            <p:nvPr/>
          </p:nvSpPr>
          <p:spPr>
            <a:xfrm rot="18900000">
              <a:off x="5685915" y="2873427"/>
              <a:ext cx="109484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작업요청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D920531-819B-B823-8504-B6ADC1713650}"/>
                </a:ext>
              </a:extLst>
            </p:cNvPr>
            <p:cNvSpPr txBox="1"/>
            <p:nvPr/>
          </p:nvSpPr>
          <p:spPr>
            <a:xfrm>
              <a:off x="5733712" y="2055694"/>
              <a:ext cx="116621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배포요청</a:t>
              </a:r>
            </a:p>
          </p:txBody>
        </p:sp>
        <p:sp>
          <p:nvSpPr>
            <p:cNvPr id="81" name="화살표: 아래쪽 80">
              <a:extLst>
                <a:ext uri="{FF2B5EF4-FFF2-40B4-BE49-F238E27FC236}">
                  <a16:creationId xmlns:a16="http://schemas.microsoft.com/office/drawing/2014/main" id="{E940F398-7CFD-163E-57AD-B1CFEB6C2711}"/>
                </a:ext>
              </a:extLst>
            </p:cNvPr>
            <p:cNvSpPr/>
            <p:nvPr/>
          </p:nvSpPr>
          <p:spPr>
            <a:xfrm rot="10800000">
              <a:off x="7410009" y="3001266"/>
              <a:ext cx="255000" cy="868505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AD44C55-8531-975D-1386-B9E435C2AB4A}"/>
                </a:ext>
              </a:extLst>
            </p:cNvPr>
            <p:cNvSpPr txBox="1"/>
            <p:nvPr/>
          </p:nvSpPr>
          <p:spPr>
            <a:xfrm>
              <a:off x="7628411" y="3366781"/>
              <a:ext cx="90859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b="1" dirty="0">
                  <a:solidFill>
                    <a:srgbClr val="090875"/>
                  </a:solidFill>
                </a:rPr>
                <a:t>작업요청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CF1D3B8-B7CE-9735-0A7C-DBFC465B9DA9}"/>
                </a:ext>
              </a:extLst>
            </p:cNvPr>
            <p:cNvSpPr txBox="1"/>
            <p:nvPr/>
          </p:nvSpPr>
          <p:spPr>
            <a:xfrm>
              <a:off x="1112038" y="3685105"/>
              <a:ext cx="104617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자원설정</a:t>
              </a:r>
              <a:endParaRPr lang="en-US" altLang="ko-KR" sz="1200" b="1" dirty="0">
                <a:solidFill>
                  <a:srgbClr val="090875"/>
                </a:solidFill>
              </a:endParaRPr>
            </a:p>
          </p:txBody>
        </p:sp>
        <p:pic>
          <p:nvPicPr>
            <p:cNvPr id="3" name="그림 2" descr="원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A11B79D-7BE1-CEAA-A62D-1EAA2BAF2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9361" y="1561861"/>
              <a:ext cx="551571" cy="55157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62D0A9-1C04-7007-E149-5508B622D676}"/>
                </a:ext>
              </a:extLst>
            </p:cNvPr>
            <p:cNvSpPr txBox="1"/>
            <p:nvPr/>
          </p:nvSpPr>
          <p:spPr>
            <a:xfrm>
              <a:off x="4665939" y="4514055"/>
              <a:ext cx="128916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rgbClr val="090875"/>
                  </a:solidFill>
                </a:rPr>
                <a:t>Orbrium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67699C-D446-95F1-5CE4-8D57C256ABEA}"/>
                </a:ext>
              </a:extLst>
            </p:cNvPr>
            <p:cNvSpPr txBox="1"/>
            <p:nvPr/>
          </p:nvSpPr>
          <p:spPr>
            <a:xfrm>
              <a:off x="4289685" y="3115947"/>
              <a:ext cx="89835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090875"/>
                  </a:solidFill>
                </a:rPr>
                <a:t>서비스 제공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27BBE1-254F-19C7-BB3E-726C643979C7}"/>
                </a:ext>
              </a:extLst>
            </p:cNvPr>
            <p:cNvSpPr txBox="1"/>
            <p:nvPr/>
          </p:nvSpPr>
          <p:spPr>
            <a:xfrm>
              <a:off x="2018357" y="4514055"/>
              <a:ext cx="128916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VCF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B526B3-71D4-8E82-4616-85B49E7F89D3}"/>
                </a:ext>
              </a:extLst>
            </p:cNvPr>
            <p:cNvSpPr txBox="1"/>
            <p:nvPr/>
          </p:nvSpPr>
          <p:spPr>
            <a:xfrm>
              <a:off x="2052244" y="3095827"/>
              <a:ext cx="47768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1200" b="1">
                  <a:solidFill>
                    <a:srgbClr val="090875"/>
                  </a:solidFill>
                </a:rPr>
                <a:t>설치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pic>
          <p:nvPicPr>
            <p:cNvPr id="23" name="그래픽 22" descr="청사진 단색으로 채워진">
              <a:extLst>
                <a:ext uri="{FF2B5EF4-FFF2-40B4-BE49-F238E27FC236}">
                  <a16:creationId xmlns:a16="http://schemas.microsoft.com/office/drawing/2014/main" id="{53BEB0D6-2180-C26F-32E3-606C8B1D2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40158" y="1930515"/>
              <a:ext cx="914400" cy="914400"/>
            </a:xfrm>
            <a:prstGeom prst="rect">
              <a:avLst/>
            </a:prstGeom>
          </p:spPr>
        </p:pic>
        <p:pic>
          <p:nvPicPr>
            <p:cNvPr id="24" name="그래픽 23" descr="마법 지팡이 자동 단색으로 채워진">
              <a:extLst>
                <a:ext uri="{FF2B5EF4-FFF2-40B4-BE49-F238E27FC236}">
                  <a16:creationId xmlns:a16="http://schemas.microsoft.com/office/drawing/2014/main" id="{E4D91074-AA5B-23B0-6765-02DC439F0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489426">
              <a:off x="2865507" y="1959391"/>
              <a:ext cx="914400" cy="914400"/>
            </a:xfrm>
            <a:prstGeom prst="rect">
              <a:avLst/>
            </a:prstGeom>
          </p:spPr>
        </p:pic>
        <p:pic>
          <p:nvPicPr>
            <p:cNvPr id="26" name="그래픽 25" descr="서적 단색으로 채워진">
              <a:extLst>
                <a:ext uri="{FF2B5EF4-FFF2-40B4-BE49-F238E27FC236}">
                  <a16:creationId xmlns:a16="http://schemas.microsoft.com/office/drawing/2014/main" id="{BFC72B46-CE13-8EF7-5853-710DA9E5C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810955" y="1866177"/>
              <a:ext cx="941685" cy="941685"/>
            </a:xfrm>
            <a:prstGeom prst="rect">
              <a:avLst/>
            </a:prstGeom>
          </p:spPr>
        </p:pic>
        <p:pic>
          <p:nvPicPr>
            <p:cNvPr id="27" name="Picture 8">
              <a:extLst>
                <a:ext uri="{FF2B5EF4-FFF2-40B4-BE49-F238E27FC236}">
                  <a16:creationId xmlns:a16="http://schemas.microsoft.com/office/drawing/2014/main" id="{DCE16A53-13D3-F3FA-7884-07C05DDDD3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274" y="3567124"/>
              <a:ext cx="720031" cy="720031"/>
            </a:xfrm>
            <a:prstGeom prst="roundRect">
              <a:avLst>
                <a:gd name="adj" fmla="val 19177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  <a:softEdge rad="0"/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F4A1ED-B2B7-A6FD-B8F4-01BC8D294B73}"/>
                </a:ext>
              </a:extLst>
            </p:cNvPr>
            <p:cNvSpPr txBox="1"/>
            <p:nvPr/>
          </p:nvSpPr>
          <p:spPr>
            <a:xfrm>
              <a:off x="299115" y="4282748"/>
              <a:ext cx="105834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클라우드 자원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FE20206-5D0B-3B18-FDEB-AB7CBEB842FD}"/>
                </a:ext>
              </a:extLst>
            </p:cNvPr>
            <p:cNvGrpSpPr/>
            <p:nvPr/>
          </p:nvGrpSpPr>
          <p:grpSpPr>
            <a:xfrm>
              <a:off x="2060025" y="3311716"/>
              <a:ext cx="1291485" cy="1291484"/>
              <a:chOff x="2564007" y="1776415"/>
              <a:chExt cx="1753611" cy="1753609"/>
            </a:xfrm>
          </p:grpSpPr>
          <p:pic>
            <p:nvPicPr>
              <p:cNvPr id="25" name="그림 24" descr="그래픽, 상징, 폰트, 그래픽 디자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763A6072-EB81-3180-8A4E-F123FC09C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64007" y="1776415"/>
                <a:ext cx="1753611" cy="1753609"/>
              </a:xfrm>
              <a:prstGeom prst="rect">
                <a:avLst/>
              </a:prstGeom>
            </p:spPr>
          </p:pic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7B5C65AB-B5A2-7351-DCAE-96AD51BF20B5}"/>
                  </a:ext>
                </a:extLst>
              </p:cNvPr>
              <p:cNvSpPr/>
              <p:nvPr/>
            </p:nvSpPr>
            <p:spPr>
              <a:xfrm>
                <a:off x="2595866" y="1815220"/>
                <a:ext cx="1588574" cy="1588574"/>
              </a:xfrm>
              <a:prstGeom prst="ellipse">
                <a:avLst/>
              </a:prstGeom>
              <a:noFill/>
              <a:ln w="63500">
                <a:solidFill>
                  <a:srgbClr val="09087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rgbClr val="090875"/>
                  </a:solidFill>
                </a:endParaRPr>
              </a:p>
            </p:txBody>
          </p: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03BE526-A726-31CA-8007-8C5ADDAF1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760538" y="3781672"/>
              <a:ext cx="4202509" cy="280910"/>
            </a:xfrm>
            <a:prstGeom prst="rect">
              <a:avLst/>
            </a:prstGeom>
            <a:ln w="12700">
              <a:solidFill>
                <a:srgbClr val="090875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D670AF-597D-B035-574B-285F57239DDA}"/>
                </a:ext>
              </a:extLst>
            </p:cNvPr>
            <p:cNvSpPr txBox="1"/>
            <p:nvPr/>
          </p:nvSpPr>
          <p:spPr>
            <a:xfrm>
              <a:off x="9467093" y="2211923"/>
              <a:ext cx="128283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세부 내용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517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6CE35-8C8B-D4A9-FCC1-0010470CB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163F013-163C-E8CB-AC66-023F4BF0F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AD5CD7-2935-FD98-AB2B-E652F4E2352D}"/>
              </a:ext>
            </a:extLst>
          </p:cNvPr>
          <p:cNvSpPr/>
          <p:nvPr/>
        </p:nvSpPr>
        <p:spPr>
          <a:xfrm>
            <a:off x="-1" y="5594440"/>
            <a:ext cx="12192000" cy="685710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tIns="0" rIns="0" bIns="0" rtlCol="0" anchor="ctr"/>
          <a:lstStyle/>
          <a:p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CCF71E-B0B3-758F-D16D-9E707E32F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865708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표준 인증작업을 통한 권한체계 확장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7C010A-8105-1318-C7ED-282E574A2D0C}"/>
              </a:ext>
            </a:extLst>
          </p:cNvPr>
          <p:cNvSpPr txBox="1"/>
          <p:nvPr/>
        </p:nvSpPr>
        <p:spPr>
          <a:xfrm>
            <a:off x="6711710" y="6639783"/>
            <a:ext cx="54994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b="1" dirty="0"/>
              <a:t>고객 특화 조직 구조를 반영한 사용자 및 그룹 관리는 추가 개발요건이 발생 할 수 있습니다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21E5FE-357E-3B34-D28C-9BAC530AFDEC}"/>
              </a:ext>
            </a:extLst>
          </p:cNvPr>
          <p:cNvSpPr txBox="1"/>
          <p:nvPr/>
        </p:nvSpPr>
        <p:spPr>
          <a:xfrm>
            <a:off x="1991544" y="5694219"/>
            <a:ext cx="1020045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표준 </a:t>
            </a:r>
            <a:r>
              <a:rPr lang="en-US" altLang="ko-KR" sz="1600" b="1" dirty="0">
                <a:solidFill>
                  <a:srgbClr val="090875"/>
                </a:solidFill>
              </a:rPr>
              <a:t>AD/LDAP </a:t>
            </a:r>
            <a:r>
              <a:rPr lang="ko-KR" altLang="en-US" sz="1600" b="1" dirty="0">
                <a:solidFill>
                  <a:srgbClr val="090875"/>
                </a:solidFill>
              </a:rPr>
              <a:t>시스템과 연동하여 클라우드 사용자 정보를 쉽게 연동 할 수 있습니다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인증시스템의 보안 강화를 위해 외부 인증시스템과 표준 프로토콜로 연결 가능합니다</a:t>
            </a:r>
            <a:endParaRPr lang="en-US" altLang="ko-KR" sz="1600" b="1" dirty="0">
              <a:solidFill>
                <a:srgbClr val="090875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D50521-1F17-F1A9-4DF4-BD326DF0A1B6}"/>
              </a:ext>
            </a:extLst>
          </p:cNvPr>
          <p:cNvGrpSpPr/>
          <p:nvPr/>
        </p:nvGrpSpPr>
        <p:grpSpPr>
          <a:xfrm>
            <a:off x="1332885" y="1311540"/>
            <a:ext cx="9526231" cy="4156438"/>
            <a:chOff x="1332885" y="1443072"/>
            <a:chExt cx="9526231" cy="41564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91708124-77BB-FC3A-F7BA-198B830D5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756239" y="2130173"/>
              <a:ext cx="879523" cy="879523"/>
            </a:xfrm>
            <a:prstGeom prst="roundRect">
              <a:avLst>
                <a:gd name="adj" fmla="val 19177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  <a:softEdge rad="0"/>
            </a:effectLst>
          </p:spPr>
        </p:pic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5B8773C-FC43-1AAB-A1F9-C376C0C24F4D}"/>
                </a:ext>
              </a:extLst>
            </p:cNvPr>
            <p:cNvSpPr/>
            <p:nvPr/>
          </p:nvSpPr>
          <p:spPr>
            <a:xfrm>
              <a:off x="1332885" y="1443072"/>
              <a:ext cx="9526231" cy="4156438"/>
            </a:xfrm>
            <a:prstGeom prst="roundRect">
              <a:avLst>
                <a:gd name="adj" fmla="val 7466"/>
              </a:avLst>
            </a:prstGeom>
            <a:noFill/>
            <a:ln>
              <a:solidFill>
                <a:srgbClr val="0E0C9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pic>
          <p:nvPicPr>
            <p:cNvPr id="16" name="그림 15" descr="그래픽, 상징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06D1FEF-109D-9862-561A-032E78BF0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9663" y="2701637"/>
              <a:ext cx="2840631" cy="2840631"/>
            </a:xfrm>
            <a:prstGeom prst="rect">
              <a:avLst/>
            </a:prstGeom>
          </p:spPr>
        </p:pic>
        <p:sp>
          <p:nvSpPr>
            <p:cNvPr id="24" name="화살표: 위쪽/아래쪽 23">
              <a:extLst>
                <a:ext uri="{FF2B5EF4-FFF2-40B4-BE49-F238E27FC236}">
                  <a16:creationId xmlns:a16="http://schemas.microsoft.com/office/drawing/2014/main" id="{2EAEFF7C-90AE-F47E-9728-92EDE92776CD}"/>
                </a:ext>
              </a:extLst>
            </p:cNvPr>
            <p:cNvSpPr/>
            <p:nvPr/>
          </p:nvSpPr>
          <p:spPr>
            <a:xfrm>
              <a:off x="4281347" y="2637629"/>
              <a:ext cx="255000" cy="542491"/>
            </a:xfrm>
            <a:prstGeom prst="up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25" name="화살표: 위쪽/아래쪽 24">
              <a:extLst>
                <a:ext uri="{FF2B5EF4-FFF2-40B4-BE49-F238E27FC236}">
                  <a16:creationId xmlns:a16="http://schemas.microsoft.com/office/drawing/2014/main" id="{2AD2DA42-D4C2-8310-228D-48F01CE4E344}"/>
                </a:ext>
              </a:extLst>
            </p:cNvPr>
            <p:cNvSpPr/>
            <p:nvPr/>
          </p:nvSpPr>
          <p:spPr>
            <a:xfrm rot="16200000">
              <a:off x="3069649" y="3850707"/>
              <a:ext cx="255000" cy="542491"/>
            </a:xfrm>
            <a:prstGeom prst="up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26" name="화살표: 위쪽/아래쪽 25">
              <a:extLst>
                <a:ext uri="{FF2B5EF4-FFF2-40B4-BE49-F238E27FC236}">
                  <a16:creationId xmlns:a16="http://schemas.microsoft.com/office/drawing/2014/main" id="{C9D8BE7E-45FB-0D51-3B61-A0D99F58B321}"/>
                </a:ext>
              </a:extLst>
            </p:cNvPr>
            <p:cNvSpPr/>
            <p:nvPr/>
          </p:nvSpPr>
          <p:spPr>
            <a:xfrm rot="18900000">
              <a:off x="3406672" y="3027129"/>
              <a:ext cx="255000" cy="542491"/>
            </a:xfrm>
            <a:prstGeom prst="up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27" name="화살표: 위쪽/아래쪽 26">
              <a:extLst>
                <a:ext uri="{FF2B5EF4-FFF2-40B4-BE49-F238E27FC236}">
                  <a16:creationId xmlns:a16="http://schemas.microsoft.com/office/drawing/2014/main" id="{57CA19F5-08F8-7AFD-9E77-49E96413F063}"/>
                </a:ext>
              </a:extLst>
            </p:cNvPr>
            <p:cNvSpPr/>
            <p:nvPr/>
          </p:nvSpPr>
          <p:spPr>
            <a:xfrm rot="2700000" flipH="1">
              <a:off x="5180144" y="3027128"/>
              <a:ext cx="255000" cy="542491"/>
            </a:xfrm>
            <a:prstGeom prst="up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28" name="화살표: 위쪽/아래쪽 27">
              <a:extLst>
                <a:ext uri="{FF2B5EF4-FFF2-40B4-BE49-F238E27FC236}">
                  <a16:creationId xmlns:a16="http://schemas.microsoft.com/office/drawing/2014/main" id="{DCECC7C4-DD20-579F-DBE7-C84B1A103BAF}"/>
                </a:ext>
              </a:extLst>
            </p:cNvPr>
            <p:cNvSpPr/>
            <p:nvPr/>
          </p:nvSpPr>
          <p:spPr>
            <a:xfrm rot="16200000">
              <a:off x="5490729" y="3850707"/>
              <a:ext cx="255000" cy="542491"/>
            </a:xfrm>
            <a:prstGeom prst="up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C04005-2B4A-CEC7-4049-56BA18A308E8}"/>
                </a:ext>
              </a:extLst>
            </p:cNvPr>
            <p:cNvSpPr txBox="1"/>
            <p:nvPr/>
          </p:nvSpPr>
          <p:spPr>
            <a:xfrm>
              <a:off x="3382264" y="1556792"/>
              <a:ext cx="205542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암호기반 표준 인증 방법 제공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49A005-ABBB-A2D3-DCD7-126FEAF2E274}"/>
                </a:ext>
              </a:extLst>
            </p:cNvPr>
            <p:cNvSpPr txBox="1"/>
            <p:nvPr/>
          </p:nvSpPr>
          <p:spPr>
            <a:xfrm>
              <a:off x="2168017" y="2154791"/>
              <a:ext cx="16987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2FA 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솔루션 연결 가능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623E30-2B9A-A2BC-753F-24A87174CB20}"/>
                </a:ext>
              </a:extLst>
            </p:cNvPr>
            <p:cNvSpPr txBox="1"/>
            <p:nvPr/>
          </p:nvSpPr>
          <p:spPr>
            <a:xfrm>
              <a:off x="1559496" y="4545543"/>
              <a:ext cx="186857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OAuth2 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표준 연동 가능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7C965FA-A1EE-C3CD-2430-623B15F5A478}"/>
                </a:ext>
              </a:extLst>
            </p:cNvPr>
            <p:cNvSpPr txBox="1"/>
            <p:nvPr/>
          </p:nvSpPr>
          <p:spPr>
            <a:xfrm>
              <a:off x="5488153" y="4545543"/>
              <a:ext cx="16987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AD/ADFS 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연동 가능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17A46C-F6EB-357A-E0EF-6D1792879B32}"/>
                </a:ext>
              </a:extLst>
            </p:cNvPr>
            <p:cNvSpPr txBox="1"/>
            <p:nvPr/>
          </p:nvSpPr>
          <p:spPr>
            <a:xfrm>
              <a:off x="4948631" y="2144551"/>
              <a:ext cx="16987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LDAP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연동 가능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4DB6F9-C1FE-3C72-2A98-33666B0FBADB}"/>
                </a:ext>
              </a:extLst>
            </p:cNvPr>
            <p:cNvSpPr txBox="1"/>
            <p:nvPr/>
          </p:nvSpPr>
          <p:spPr>
            <a:xfrm>
              <a:off x="5371337" y="4969013"/>
              <a:ext cx="27628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OAuth2 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표준 연동을 통한</a:t>
              </a:r>
              <a:br>
                <a:rPr lang="en-US" altLang="ko-KR" sz="1200" b="1" dirty="0">
                  <a:solidFill>
                    <a:srgbClr val="090875"/>
                  </a:solidFill>
                </a:rPr>
              </a:br>
              <a:r>
                <a:rPr lang="ko-KR" altLang="en-US" sz="1200" b="1" dirty="0">
                  <a:solidFill>
                    <a:srgbClr val="090875"/>
                  </a:solidFill>
                </a:rPr>
                <a:t>사용자 권한 기반 사용 경험 제공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6D5F8E-35BC-22A2-E50F-DCD52DEE672B}"/>
                </a:ext>
              </a:extLst>
            </p:cNvPr>
            <p:cNvSpPr/>
            <p:nvPr/>
          </p:nvSpPr>
          <p:spPr>
            <a:xfrm>
              <a:off x="4426459" y="5341433"/>
              <a:ext cx="4549861" cy="130707"/>
            </a:xfrm>
            <a:prstGeom prst="rect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025233B3-F356-4381-FACE-BE80D58E503F}"/>
                </a:ext>
              </a:extLst>
            </p:cNvPr>
            <p:cNvSpPr/>
            <p:nvPr/>
          </p:nvSpPr>
          <p:spPr>
            <a:xfrm rot="10800000">
              <a:off x="4293664" y="5064439"/>
              <a:ext cx="255000" cy="408575"/>
            </a:xfrm>
            <a:prstGeom prst="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C6A65AC8-C20E-86C9-CD3D-C26B0AD7B4FE}"/>
                </a:ext>
              </a:extLst>
            </p:cNvPr>
            <p:cNvSpPr/>
            <p:nvPr/>
          </p:nvSpPr>
          <p:spPr>
            <a:xfrm rot="10800000">
              <a:off x="8835449" y="5064439"/>
              <a:ext cx="255000" cy="408575"/>
            </a:xfrm>
            <a:prstGeom prst="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631C62-3868-7BB9-B824-FE5A6F3A8008}"/>
                </a:ext>
              </a:extLst>
            </p:cNvPr>
            <p:cNvSpPr txBox="1"/>
            <p:nvPr/>
          </p:nvSpPr>
          <p:spPr>
            <a:xfrm>
              <a:off x="6938628" y="1618347"/>
              <a:ext cx="368299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90875"/>
                  </a:solidFill>
                </a:rPr>
                <a:t>공통 사용자 인증</a:t>
              </a:r>
              <a:r>
                <a:rPr lang="en-US" altLang="ko-KR" sz="1600" b="1" dirty="0">
                  <a:solidFill>
                    <a:srgbClr val="090875"/>
                  </a:solidFill>
                </a:rPr>
                <a:t>/</a:t>
              </a:r>
              <a:r>
                <a:rPr lang="ko-KR" altLang="en-US" sz="1600" b="1" dirty="0">
                  <a:solidFill>
                    <a:srgbClr val="090875"/>
                  </a:solidFill>
                </a:rPr>
                <a:t>권한 컨트롤 구역</a:t>
              </a:r>
              <a:endParaRPr lang="en-US" altLang="ko-KR" sz="1600" b="1" dirty="0">
                <a:solidFill>
                  <a:srgbClr val="090875"/>
                </a:solidFill>
              </a:endParaRPr>
            </a:p>
          </p:txBody>
        </p:sp>
        <p:sp>
          <p:nvSpPr>
            <p:cNvPr id="43" name="화살표: 아래쪽 42">
              <a:extLst>
                <a:ext uri="{FF2B5EF4-FFF2-40B4-BE49-F238E27FC236}">
                  <a16:creationId xmlns:a16="http://schemas.microsoft.com/office/drawing/2014/main" id="{9BAFD057-B439-5966-E211-C1D128F8FFB9}"/>
                </a:ext>
              </a:extLst>
            </p:cNvPr>
            <p:cNvSpPr/>
            <p:nvPr/>
          </p:nvSpPr>
          <p:spPr>
            <a:xfrm rot="9000000">
              <a:off x="8373305" y="2988068"/>
              <a:ext cx="255000" cy="360218"/>
            </a:xfrm>
            <a:prstGeom prst="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235DB0-29CC-0E6C-5FC8-F0CC9360CC71}"/>
                </a:ext>
              </a:extLst>
            </p:cNvPr>
            <p:cNvSpPr txBox="1"/>
            <p:nvPr/>
          </p:nvSpPr>
          <p:spPr>
            <a:xfrm>
              <a:off x="8574367" y="2527377"/>
              <a:ext cx="107659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090875"/>
                  </a:solidFill>
                </a:rPr>
                <a:t>클라우드 자원</a:t>
              </a:r>
            </a:p>
          </p:txBody>
        </p:sp>
        <p:sp>
          <p:nvSpPr>
            <p:cNvPr id="48" name="화살표: 위쪽/아래쪽 47">
              <a:extLst>
                <a:ext uri="{FF2B5EF4-FFF2-40B4-BE49-F238E27FC236}">
                  <a16:creationId xmlns:a16="http://schemas.microsoft.com/office/drawing/2014/main" id="{4B24B6FF-5CDA-0293-0B7B-B7616E08B57F}"/>
                </a:ext>
              </a:extLst>
            </p:cNvPr>
            <p:cNvSpPr/>
            <p:nvPr/>
          </p:nvSpPr>
          <p:spPr>
            <a:xfrm rot="4078352" flipH="1">
              <a:off x="6417866" y="1951883"/>
              <a:ext cx="255000" cy="2644693"/>
            </a:xfrm>
            <a:prstGeom prst="up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4444BB-F67C-2C8C-8712-36C9006C4E40}"/>
                </a:ext>
              </a:extLst>
            </p:cNvPr>
            <p:cNvSpPr txBox="1"/>
            <p:nvPr/>
          </p:nvSpPr>
          <p:spPr>
            <a:xfrm rot="20274414">
              <a:off x="5698821" y="3298165"/>
              <a:ext cx="193939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계정 및 </a:t>
              </a:r>
              <a:r>
                <a:rPr lang="ko-KR" altLang="en-US" sz="1200" b="1" dirty="0" err="1">
                  <a:solidFill>
                    <a:srgbClr val="090875"/>
                  </a:solidFill>
                </a:rPr>
                <a:t>암호키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연동 가능</a:t>
              </a:r>
            </a:p>
          </p:txBody>
        </p:sp>
        <p:pic>
          <p:nvPicPr>
            <p:cNvPr id="8" name="그림 7" descr="상징, 클립아트, 로고, 그래픽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7728897-7649-6852-61AF-891DAC0DE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4674" y="1677083"/>
              <a:ext cx="1071571" cy="1071571"/>
            </a:xfrm>
            <a:prstGeom prst="rect">
              <a:avLst/>
            </a:prstGeom>
          </p:spPr>
        </p:pic>
        <p:pic>
          <p:nvPicPr>
            <p:cNvPr id="12" name="그림 11" descr="원, 그래픽, 로고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4DAA966-3148-3320-6128-5DFCDF310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563" y="2255278"/>
              <a:ext cx="1078472" cy="1078472"/>
            </a:xfrm>
            <a:prstGeom prst="rect">
              <a:avLst/>
            </a:prstGeom>
          </p:spPr>
        </p:pic>
        <p:pic>
          <p:nvPicPr>
            <p:cNvPr id="10" name="그림 9" descr="상징, 원, 그래픽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F58121D-D8D5-DF83-2945-9F5A81E35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488" y="3513431"/>
              <a:ext cx="1208140" cy="1208140"/>
            </a:xfrm>
            <a:prstGeom prst="rect">
              <a:avLst/>
            </a:prstGeom>
          </p:spPr>
        </p:pic>
        <p:pic>
          <p:nvPicPr>
            <p:cNvPr id="9" name="그림 8" descr="그래픽, 로고, 상징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FDD6AC5-CAF9-FB21-BE51-068B4E1C0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354" y="2211844"/>
              <a:ext cx="1154197" cy="1154197"/>
            </a:xfrm>
            <a:prstGeom prst="rect">
              <a:avLst/>
            </a:prstGeom>
          </p:spPr>
        </p:pic>
        <p:pic>
          <p:nvPicPr>
            <p:cNvPr id="7" name="그림 6" descr="상징, 로고, 폰트, 그래픽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75B17DC-21C3-346B-B44E-39DEA2E47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800" y="3446392"/>
              <a:ext cx="1369962" cy="1369962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3B8222F-A998-C473-CD08-DC99EE4941DE}"/>
                </a:ext>
              </a:extLst>
            </p:cNvPr>
            <p:cNvGrpSpPr/>
            <p:nvPr/>
          </p:nvGrpSpPr>
          <p:grpSpPr>
            <a:xfrm>
              <a:off x="8009527" y="3215882"/>
              <a:ext cx="2023773" cy="2023771"/>
              <a:chOff x="2564007" y="1776415"/>
              <a:chExt cx="1753611" cy="1753609"/>
            </a:xfrm>
          </p:grpSpPr>
          <p:pic>
            <p:nvPicPr>
              <p:cNvPr id="4" name="그림 3" descr="그래픽, 상징, 폰트, 그래픽 디자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83740C0C-E13C-D062-88A4-00F2449D0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64007" y="1776415"/>
                <a:ext cx="1753611" cy="1753609"/>
              </a:xfrm>
              <a:prstGeom prst="rect">
                <a:avLst/>
              </a:prstGeom>
            </p:spPr>
          </p:pic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CE1A85E4-D5AB-0710-0577-3AE01A5E9445}"/>
                  </a:ext>
                </a:extLst>
              </p:cNvPr>
              <p:cNvSpPr/>
              <p:nvPr/>
            </p:nvSpPr>
            <p:spPr>
              <a:xfrm>
                <a:off x="2595866" y="1815220"/>
                <a:ext cx="1588574" cy="1588574"/>
              </a:xfrm>
              <a:prstGeom prst="ellipse">
                <a:avLst/>
              </a:prstGeom>
              <a:noFill/>
              <a:ln w="63500">
                <a:solidFill>
                  <a:srgbClr val="09087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rgbClr val="090875"/>
                  </a:solidFill>
                </a:endParaRPr>
              </a:p>
            </p:txBody>
          </p:sp>
        </p:grpSp>
        <p:pic>
          <p:nvPicPr>
            <p:cNvPr id="37" name="그림 36" descr="그래픽, 원, 상징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7FAEA1A-816E-1252-0188-42126D3A6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65489" y="3327058"/>
              <a:ext cx="620378" cy="620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6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3E3B4-53FF-CA50-344A-D9BDCD516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F96346E-33C1-0FF2-2473-02DAE146D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318B3B-6C3C-EA75-BA75-8DFC17520AF8}"/>
              </a:ext>
            </a:extLst>
          </p:cNvPr>
          <p:cNvSpPr/>
          <p:nvPr/>
        </p:nvSpPr>
        <p:spPr>
          <a:xfrm>
            <a:off x="-1" y="5038771"/>
            <a:ext cx="12192000" cy="11852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tIns="0" rIns="0" bIns="0" rtlCol="0" anchor="ctr"/>
          <a:lstStyle/>
          <a:p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B84B0E-86B6-2FDE-E2DC-BBC66F20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666388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승인 결제 시스템 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27048-7D97-41E4-45BF-56D121C978A6}"/>
              </a:ext>
            </a:extLst>
          </p:cNvPr>
          <p:cNvSpPr txBox="1"/>
          <p:nvPr/>
        </p:nvSpPr>
        <p:spPr>
          <a:xfrm>
            <a:off x="1559496" y="5144991"/>
            <a:ext cx="1063250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프로젝트별 승인권자를 지정할 수 있으며</a:t>
            </a:r>
            <a:r>
              <a:rPr lang="en-US" altLang="ko-KR" sz="1600" b="1" dirty="0">
                <a:solidFill>
                  <a:srgbClr val="090875"/>
                </a:solidFill>
              </a:rPr>
              <a:t>, </a:t>
            </a:r>
            <a:r>
              <a:rPr lang="ko-KR" altLang="en-US" sz="1600" b="1" dirty="0">
                <a:solidFill>
                  <a:srgbClr val="090875"/>
                </a:solidFill>
              </a:rPr>
              <a:t>승인권자 순서에 따라 승인 결제 시스템이 동작합니다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자체적인 승인 결제 시스템과 </a:t>
            </a:r>
            <a:r>
              <a:rPr lang="en-US" altLang="ko-KR" sz="1600" b="1" dirty="0">
                <a:solidFill>
                  <a:srgbClr val="090875"/>
                </a:solidFill>
              </a:rPr>
              <a:t>EDM </a:t>
            </a:r>
            <a:r>
              <a:rPr lang="ko-KR" altLang="en-US" sz="1600" b="1" dirty="0">
                <a:solidFill>
                  <a:srgbClr val="090875"/>
                </a:solidFill>
              </a:rPr>
              <a:t>송신 기능을 보유하고 있습니다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고객사 승인 시스템과 연동하여 고객사 맞춤형 승인 결제 작업이 가능합니다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승인 프로세스 기록을 보관하고 언제든지 확인 할 수 있습니다</a:t>
            </a:r>
            <a:endParaRPr lang="en-US" altLang="ko-KR" sz="1600" b="1" dirty="0">
              <a:solidFill>
                <a:srgbClr val="09087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4BF2D4-9BB1-3027-C430-A00B0D8AAA63}"/>
              </a:ext>
            </a:extLst>
          </p:cNvPr>
          <p:cNvSpPr txBox="1"/>
          <p:nvPr/>
        </p:nvSpPr>
        <p:spPr>
          <a:xfrm>
            <a:off x="7191086" y="6659793"/>
            <a:ext cx="500091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b="1" dirty="0"/>
              <a:t>고객 특화 조직 구조를 반영한 승인 시스템은 추가 개발요건이 발생 할 수 있습니다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3251C3-9A34-2C58-B11F-D22A5493593A}"/>
              </a:ext>
            </a:extLst>
          </p:cNvPr>
          <p:cNvGrpSpPr/>
          <p:nvPr/>
        </p:nvGrpSpPr>
        <p:grpSpPr>
          <a:xfrm>
            <a:off x="2195490" y="1391627"/>
            <a:ext cx="7801020" cy="3472484"/>
            <a:chOff x="2423591" y="1627585"/>
            <a:chExt cx="7801020" cy="34724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화살표: 굽음 7">
              <a:extLst>
                <a:ext uri="{FF2B5EF4-FFF2-40B4-BE49-F238E27FC236}">
                  <a16:creationId xmlns:a16="http://schemas.microsoft.com/office/drawing/2014/main" id="{6349607F-C32A-CB04-2B7A-E453462EF134}"/>
                </a:ext>
              </a:extLst>
            </p:cNvPr>
            <p:cNvSpPr/>
            <p:nvPr/>
          </p:nvSpPr>
          <p:spPr>
            <a:xfrm rot="16200000" flipV="1">
              <a:off x="3379515" y="3015822"/>
              <a:ext cx="989275" cy="2901124"/>
            </a:xfrm>
            <a:prstGeom prst="bentArrow">
              <a:avLst>
                <a:gd name="adj1" fmla="val 27310"/>
                <a:gd name="adj2" fmla="val 27586"/>
                <a:gd name="adj3" fmla="val 32263"/>
                <a:gd name="adj4" fmla="val 5567"/>
              </a:avLst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화살표: 굽음 9">
              <a:extLst>
                <a:ext uri="{FF2B5EF4-FFF2-40B4-BE49-F238E27FC236}">
                  <a16:creationId xmlns:a16="http://schemas.microsoft.com/office/drawing/2014/main" id="{DFBC9CA4-659B-CFB5-4A99-6A4BA5F71210}"/>
                </a:ext>
              </a:extLst>
            </p:cNvPr>
            <p:cNvSpPr/>
            <p:nvPr/>
          </p:nvSpPr>
          <p:spPr>
            <a:xfrm rot="16200000" flipH="1" flipV="1">
              <a:off x="6472175" y="1001487"/>
              <a:ext cx="709406" cy="3068166"/>
            </a:xfrm>
            <a:prstGeom prst="bentArrow">
              <a:avLst>
                <a:gd name="adj1" fmla="val 35273"/>
                <a:gd name="adj2" fmla="val 34337"/>
                <a:gd name="adj3" fmla="val 25000"/>
                <a:gd name="adj4" fmla="val 9695"/>
              </a:avLst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724128A-293A-3E98-9BF6-60D2DBBF20BF}"/>
                </a:ext>
              </a:extLst>
            </p:cNvPr>
            <p:cNvSpPr/>
            <p:nvPr/>
          </p:nvSpPr>
          <p:spPr>
            <a:xfrm>
              <a:off x="6228899" y="4692333"/>
              <a:ext cx="1211312" cy="2686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승인대기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E8E591F-6D7D-A487-359F-A923826C58FB}"/>
                </a:ext>
              </a:extLst>
            </p:cNvPr>
            <p:cNvSpPr txBox="1"/>
            <p:nvPr/>
          </p:nvSpPr>
          <p:spPr>
            <a:xfrm>
              <a:off x="3670662" y="4004116"/>
              <a:ext cx="151216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승인 요청서</a:t>
              </a:r>
            </a:p>
          </p:txBody>
        </p:sp>
        <p:sp>
          <p:nvSpPr>
            <p:cNvPr id="6" name="화살표: 아래쪽 5">
              <a:extLst>
                <a:ext uri="{FF2B5EF4-FFF2-40B4-BE49-F238E27FC236}">
                  <a16:creationId xmlns:a16="http://schemas.microsoft.com/office/drawing/2014/main" id="{16B5A993-2D3A-007B-E9A9-4A8FDB0BC6AE}"/>
                </a:ext>
              </a:extLst>
            </p:cNvPr>
            <p:cNvSpPr/>
            <p:nvPr/>
          </p:nvSpPr>
          <p:spPr>
            <a:xfrm>
              <a:off x="7467385" y="3477739"/>
              <a:ext cx="503812" cy="1136926"/>
            </a:xfrm>
            <a:prstGeom prst="downArrow">
              <a:avLst/>
            </a:prstGeom>
            <a:solidFill>
              <a:srgbClr val="E2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E0ABA10-9E64-4C92-62E8-9C45B64FA9EA}"/>
                </a:ext>
              </a:extLst>
            </p:cNvPr>
            <p:cNvSpPr/>
            <p:nvPr/>
          </p:nvSpPr>
          <p:spPr>
            <a:xfrm rot="16200000">
              <a:off x="5706724" y="2594865"/>
              <a:ext cx="648074" cy="252122"/>
            </a:xfrm>
            <a:prstGeom prst="rect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곱하기 기호 17">
              <a:extLst>
                <a:ext uri="{FF2B5EF4-FFF2-40B4-BE49-F238E27FC236}">
                  <a16:creationId xmlns:a16="http://schemas.microsoft.com/office/drawing/2014/main" id="{FAD73C69-0770-9073-E375-CAA12E8FEFBD}"/>
                </a:ext>
              </a:extLst>
            </p:cNvPr>
            <p:cNvSpPr/>
            <p:nvPr/>
          </p:nvSpPr>
          <p:spPr>
            <a:xfrm>
              <a:off x="7396100" y="4448188"/>
              <a:ext cx="651881" cy="651881"/>
            </a:xfrm>
            <a:prstGeom prst="mathMultiply">
              <a:avLst/>
            </a:prstGeom>
            <a:solidFill>
              <a:srgbClr val="E2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397BCB-14AC-5C48-EFE2-D5AADE21C7BA}"/>
                </a:ext>
              </a:extLst>
            </p:cNvPr>
            <p:cNvSpPr txBox="1"/>
            <p:nvPr/>
          </p:nvSpPr>
          <p:spPr>
            <a:xfrm>
              <a:off x="5961939" y="3989134"/>
              <a:ext cx="151216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승인 요청 메일</a:t>
              </a:r>
            </a:p>
          </p:txBody>
        </p:sp>
        <p:sp>
          <p:nvSpPr>
            <p:cNvPr id="22" name="화살표: 굽음 21">
              <a:extLst>
                <a:ext uri="{FF2B5EF4-FFF2-40B4-BE49-F238E27FC236}">
                  <a16:creationId xmlns:a16="http://schemas.microsoft.com/office/drawing/2014/main" id="{57C4F8B8-F3C7-E4F8-9F27-0847DA020716}"/>
                </a:ext>
              </a:extLst>
            </p:cNvPr>
            <p:cNvSpPr/>
            <p:nvPr/>
          </p:nvSpPr>
          <p:spPr>
            <a:xfrm rot="16200000" flipV="1">
              <a:off x="4850317" y="3512560"/>
              <a:ext cx="989275" cy="1907650"/>
            </a:xfrm>
            <a:prstGeom prst="bentArrow">
              <a:avLst>
                <a:gd name="adj1" fmla="val 27310"/>
                <a:gd name="adj2" fmla="val 27586"/>
                <a:gd name="adj3" fmla="val 32263"/>
                <a:gd name="adj4" fmla="val 5567"/>
              </a:avLst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C307F840-EA85-5D3D-7D0A-B31A5DC0CD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21235" y="2681372"/>
              <a:ext cx="1000532" cy="1000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화살표: 굽음 10">
              <a:extLst>
                <a:ext uri="{FF2B5EF4-FFF2-40B4-BE49-F238E27FC236}">
                  <a16:creationId xmlns:a16="http://schemas.microsoft.com/office/drawing/2014/main" id="{00BA115E-D0D4-5D3C-F328-71DBE1D99417}"/>
                </a:ext>
              </a:extLst>
            </p:cNvPr>
            <p:cNvSpPr/>
            <p:nvPr/>
          </p:nvSpPr>
          <p:spPr>
            <a:xfrm rot="10800000" flipH="1">
              <a:off x="8364624" y="3535334"/>
              <a:ext cx="1859987" cy="1555668"/>
            </a:xfrm>
            <a:prstGeom prst="bentArrow">
              <a:avLst>
                <a:gd name="adj1" fmla="val 16780"/>
                <a:gd name="adj2" fmla="val 17031"/>
                <a:gd name="adj3" fmla="val 22977"/>
                <a:gd name="adj4" fmla="val 2606"/>
              </a:avLst>
            </a:prstGeom>
            <a:gradFill flip="none" rotWithShape="1">
              <a:gsLst>
                <a:gs pos="11000">
                  <a:srgbClr val="10A95D"/>
                </a:gs>
                <a:gs pos="72000">
                  <a:srgbClr val="090875"/>
                </a:gs>
                <a:gs pos="57000">
                  <a:srgbClr val="0091E2"/>
                </a:gs>
                <a:gs pos="30000">
                  <a:srgbClr val="92D050"/>
                </a:gs>
                <a:gs pos="100000">
                  <a:srgbClr val="090875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CB402569-1BD6-C3D1-663D-1F3E6C0BA0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998141" y="2683319"/>
              <a:ext cx="1000532" cy="996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31466E-428B-FE57-AF5D-F710CDD3C6A1}"/>
                </a:ext>
              </a:extLst>
            </p:cNvPr>
            <p:cNvSpPr txBox="1"/>
            <p:nvPr/>
          </p:nvSpPr>
          <p:spPr>
            <a:xfrm>
              <a:off x="3270865" y="4734259"/>
              <a:ext cx="17429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배포 작업 흐름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715E3C-416A-3C06-2E7E-9F3821F6DE8B}"/>
                </a:ext>
              </a:extLst>
            </p:cNvPr>
            <p:cNvSpPr txBox="1"/>
            <p:nvPr/>
          </p:nvSpPr>
          <p:spPr>
            <a:xfrm>
              <a:off x="5992056" y="2217988"/>
              <a:ext cx="17429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승인 권한 작업 흐름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65F6B0-6A1C-57BD-01CB-D462A437E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3591" y="1627585"/>
              <a:ext cx="2887651" cy="2333575"/>
            </a:xfrm>
            <a:prstGeom prst="rect">
              <a:avLst/>
            </a:prstGeom>
            <a:ln w="12700">
              <a:solidFill>
                <a:srgbClr val="090875"/>
              </a:solidFill>
            </a:ln>
          </p:spPr>
        </p:pic>
        <p:pic>
          <p:nvPicPr>
            <p:cNvPr id="16" name="그래픽 15" descr="전자 메일 단색으로 채워진">
              <a:extLst>
                <a:ext uri="{FF2B5EF4-FFF2-40B4-BE49-F238E27FC236}">
                  <a16:creationId xmlns:a16="http://schemas.microsoft.com/office/drawing/2014/main" id="{4403EC5D-506C-50D0-B6C4-480E67F8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54100" y="2864974"/>
              <a:ext cx="1153321" cy="1153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29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E2AC-4417-AFBD-E2F0-720FB542E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83102F6-FC39-D7F6-D0E6-A75246BCF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42A299-8C9B-865D-D0FA-2242912AD22C}"/>
              </a:ext>
            </a:extLst>
          </p:cNvPr>
          <p:cNvSpPr/>
          <p:nvPr/>
        </p:nvSpPr>
        <p:spPr>
          <a:xfrm>
            <a:off x="-1" y="5104015"/>
            <a:ext cx="12192000" cy="960236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tIns="0" rIns="0" bIns="0" rtlCol="0" anchor="ctr"/>
          <a:lstStyle/>
          <a:p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2F5C9C-E324-907B-3B65-03EEA1CF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558206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효율적인 작업을 위한 커뮤니케이션 채널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848C1D-1686-DED1-BC63-E1E6E6FED267}"/>
              </a:ext>
            </a:extLst>
          </p:cNvPr>
          <p:cNvSpPr txBox="1"/>
          <p:nvPr/>
        </p:nvSpPr>
        <p:spPr>
          <a:xfrm>
            <a:off x="1847528" y="5222435"/>
            <a:ext cx="1034447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관리자는 전체 시스템 공지사항 및 광고를 개시 할 수 있습니다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프로젝트 소속 사용자 및 관리자와 자원 상태를 확인하며 채팅 및 메모 기능을 제공합니다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작업에 대한 진행 사항 및 승인상태를 실시간 알람으로 공통으로 확인 할 수 있습니다</a:t>
            </a:r>
            <a:endParaRPr lang="en-US" altLang="ko-KR" sz="1600" b="1" dirty="0">
              <a:solidFill>
                <a:srgbClr val="090875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3DF161B-F19F-5A75-4C61-9EC00DE62441}"/>
              </a:ext>
            </a:extLst>
          </p:cNvPr>
          <p:cNvGrpSpPr/>
          <p:nvPr/>
        </p:nvGrpSpPr>
        <p:grpSpPr>
          <a:xfrm>
            <a:off x="1391305" y="1484915"/>
            <a:ext cx="9409391" cy="3236631"/>
            <a:chOff x="1391305" y="1484915"/>
            <a:chExt cx="9409391" cy="3236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94F1C87-2932-F0F2-6CE5-EB2D672DC8EC}"/>
                </a:ext>
              </a:extLst>
            </p:cNvPr>
            <p:cNvGrpSpPr/>
            <p:nvPr/>
          </p:nvGrpSpPr>
          <p:grpSpPr>
            <a:xfrm>
              <a:off x="1391305" y="1488947"/>
              <a:ext cx="2422252" cy="3232599"/>
              <a:chOff x="-2843412" y="3337560"/>
              <a:chExt cx="3388167" cy="4521654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A46EE65-1B16-6EA8-6DDC-5FBB817CE770}"/>
                  </a:ext>
                </a:extLst>
              </p:cNvPr>
              <p:cNvSpPr/>
              <p:nvPr/>
            </p:nvSpPr>
            <p:spPr>
              <a:xfrm>
                <a:off x="-2843412" y="3337560"/>
                <a:ext cx="3388167" cy="4521654"/>
              </a:xfrm>
              <a:prstGeom prst="roundRect">
                <a:avLst>
                  <a:gd name="adj" fmla="val 1516"/>
                </a:avLst>
              </a:prstGeom>
              <a:solidFill>
                <a:schemeClr val="bg1"/>
              </a:solidFill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FC07D713-EC37-4D7D-96D1-29CFDF2CD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31173" y="3377166"/>
                <a:ext cx="3367472" cy="4440038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3CCA740-4641-CC4A-069B-C8DDD98EC603}"/>
                </a:ext>
              </a:extLst>
            </p:cNvPr>
            <p:cNvGrpSpPr/>
            <p:nvPr/>
          </p:nvGrpSpPr>
          <p:grpSpPr>
            <a:xfrm>
              <a:off x="6837893" y="1484915"/>
              <a:ext cx="3962803" cy="3232599"/>
              <a:chOff x="6718359" y="1483208"/>
              <a:chExt cx="4798705" cy="3914474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8C325AA-17FB-8307-93FC-E2B7B10BF1AF}"/>
                  </a:ext>
                </a:extLst>
              </p:cNvPr>
              <p:cNvGrpSpPr/>
              <p:nvPr/>
            </p:nvGrpSpPr>
            <p:grpSpPr>
              <a:xfrm>
                <a:off x="6718359" y="1483208"/>
                <a:ext cx="3943323" cy="3160925"/>
                <a:chOff x="4217052" y="1248944"/>
                <a:chExt cx="4787248" cy="3837406"/>
              </a:xfrm>
            </p:grpSpPr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4DF9C506-11CB-C77E-E8E0-1DDE39757F66}"/>
                    </a:ext>
                  </a:extLst>
                </p:cNvPr>
                <p:cNvSpPr/>
                <p:nvPr/>
              </p:nvSpPr>
              <p:spPr>
                <a:xfrm>
                  <a:off x="4217052" y="1248944"/>
                  <a:ext cx="4787248" cy="3837406"/>
                </a:xfrm>
                <a:prstGeom prst="roundRect">
                  <a:avLst>
                    <a:gd name="adj" fmla="val 1516"/>
                  </a:avLst>
                </a:prstGeom>
                <a:solidFill>
                  <a:schemeClr val="bg1"/>
                </a:solidFill>
                <a:ln w="127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1200" b="1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5CE31FB7-EC8B-69EA-70E5-1B038D4B0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50496" y="1273448"/>
                  <a:ext cx="4737348" cy="3773109"/>
                </a:xfrm>
                <a:prstGeom prst="rect">
                  <a:avLst/>
                </a:prstGeom>
              </p:spPr>
            </p:pic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CB68937D-F5F7-E24C-DEBC-D3E751CF79BC}"/>
                  </a:ext>
                </a:extLst>
              </p:cNvPr>
              <p:cNvGrpSpPr/>
              <p:nvPr/>
            </p:nvGrpSpPr>
            <p:grpSpPr>
              <a:xfrm>
                <a:off x="9723188" y="2097680"/>
                <a:ext cx="1793876" cy="3300002"/>
                <a:chOff x="7731125" y="1506949"/>
                <a:chExt cx="1793876" cy="3300002"/>
              </a:xfrm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39BB92A3-3E52-1A22-8D82-4B33F94AFC6B}"/>
                    </a:ext>
                  </a:extLst>
                </p:cNvPr>
                <p:cNvSpPr/>
                <p:nvPr/>
              </p:nvSpPr>
              <p:spPr>
                <a:xfrm>
                  <a:off x="7731125" y="1506949"/>
                  <a:ext cx="1793876" cy="3300002"/>
                </a:xfrm>
                <a:prstGeom prst="roundRect">
                  <a:avLst>
                    <a:gd name="adj" fmla="val 1516"/>
                  </a:avLst>
                </a:prstGeom>
                <a:solidFill>
                  <a:schemeClr val="bg1"/>
                </a:solidFill>
                <a:ln w="127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1200" b="1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32D51254-D5FA-3E91-9587-1EEB7B5136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44997" y="1530631"/>
                  <a:ext cx="1771011" cy="325261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21C748E-967E-F50E-EE36-CB88733017C1}"/>
                </a:ext>
              </a:extLst>
            </p:cNvPr>
            <p:cNvGrpSpPr/>
            <p:nvPr/>
          </p:nvGrpSpPr>
          <p:grpSpPr>
            <a:xfrm>
              <a:off x="4003163" y="2636912"/>
              <a:ext cx="2645124" cy="1047750"/>
              <a:chOff x="-2829274" y="4591050"/>
              <a:chExt cx="2645124" cy="1047750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7CAF4FA8-98CB-1390-2BD0-8E4A1EBFE9CF}"/>
                  </a:ext>
                </a:extLst>
              </p:cNvPr>
              <p:cNvSpPr/>
              <p:nvPr/>
            </p:nvSpPr>
            <p:spPr>
              <a:xfrm>
                <a:off x="-2829274" y="4591050"/>
                <a:ext cx="2645124" cy="1047750"/>
              </a:xfrm>
              <a:prstGeom prst="roundRect">
                <a:avLst>
                  <a:gd name="adj" fmla="val 3987"/>
                </a:avLst>
              </a:prstGeom>
              <a:solidFill>
                <a:schemeClr val="bg1"/>
              </a:solidFill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8B3D62AF-F5E4-C8EC-F09C-BE3E321E6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818954" y="4632705"/>
                <a:ext cx="2629297" cy="97356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83241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605DE-E826-05FE-4B64-BAACDE542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E71B538-613A-F289-26D4-2F40D60B7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BD9D2BA-225C-340C-CC1D-CEE703703677}"/>
              </a:ext>
            </a:extLst>
          </p:cNvPr>
          <p:cNvSpPr/>
          <p:nvPr/>
        </p:nvSpPr>
        <p:spPr>
          <a:xfrm>
            <a:off x="-1" y="4949950"/>
            <a:ext cx="12192000" cy="1363422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tIns="0" rIns="0" bIns="0" rtlCol="0" anchor="ctr"/>
          <a:lstStyle/>
          <a:p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D2B6E5-EE16-7FD4-57EE-FD8C2324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666388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다양한 설치 방법 제공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DFCBBB8-3F9D-408D-736D-4445BB8CA0FD}"/>
              </a:ext>
            </a:extLst>
          </p:cNvPr>
          <p:cNvSpPr/>
          <p:nvPr/>
        </p:nvSpPr>
        <p:spPr>
          <a:xfrm>
            <a:off x="1679360" y="5016682"/>
            <a:ext cx="4241168" cy="263617"/>
          </a:xfrm>
          <a:prstGeom prst="roundRect">
            <a:avLst>
              <a:gd name="adj" fmla="val 33829"/>
            </a:avLst>
          </a:prstGeom>
          <a:solidFill>
            <a:srgbClr val="0908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중소규모 엔터프라이즈 클라우드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847DE51-6FB6-E76F-0AD6-D25806FD79C0}"/>
              </a:ext>
            </a:extLst>
          </p:cNvPr>
          <p:cNvSpPr/>
          <p:nvPr/>
        </p:nvSpPr>
        <p:spPr>
          <a:xfrm>
            <a:off x="6142682" y="5016682"/>
            <a:ext cx="4241167" cy="263617"/>
          </a:xfrm>
          <a:prstGeom prst="roundRect">
            <a:avLst>
              <a:gd name="adj" fmla="val 33829"/>
            </a:avLst>
          </a:prstGeom>
          <a:solidFill>
            <a:srgbClr val="0E0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대규모 엔터프라이즈 클라우드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9684-D83B-0D16-65AE-9E3CA4E591E7}"/>
              </a:ext>
            </a:extLst>
          </p:cNvPr>
          <p:cNvSpPr txBox="1"/>
          <p:nvPr/>
        </p:nvSpPr>
        <p:spPr>
          <a:xfrm>
            <a:off x="1796501" y="5444517"/>
            <a:ext cx="40068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Blip>
                <a:blip r:embed="rId3"/>
              </a:buBlip>
            </a:pPr>
            <a:r>
              <a:rPr lang="en-US" altLang="ko-KR" sz="1200" b="1" dirty="0">
                <a:solidFill>
                  <a:srgbClr val="090875"/>
                </a:solidFill>
              </a:rPr>
              <a:t>VM </a:t>
            </a:r>
            <a:r>
              <a:rPr lang="ko-KR" altLang="en-US" sz="1200" b="1" dirty="0">
                <a:solidFill>
                  <a:srgbClr val="090875"/>
                </a:solidFill>
              </a:rPr>
              <a:t>템플릿을 이용하여 빠르게 클라우드 포탈을 설치</a:t>
            </a:r>
            <a:endParaRPr lang="en-US" altLang="ko-KR" sz="1200" b="1" dirty="0">
              <a:solidFill>
                <a:srgbClr val="090875"/>
              </a:solidFill>
            </a:endParaRPr>
          </a:p>
          <a:p>
            <a:pPr marL="171450" indent="-171450">
              <a:buBlip>
                <a:blip r:embed="rId3"/>
              </a:buBlip>
            </a:pPr>
            <a:r>
              <a:rPr lang="en-US" altLang="ko-KR" sz="1200" b="1" dirty="0">
                <a:solidFill>
                  <a:srgbClr val="090875"/>
                </a:solidFill>
              </a:rPr>
              <a:t>VM</a:t>
            </a:r>
            <a:r>
              <a:rPr lang="ko-KR" altLang="en-US" sz="1200" b="1" dirty="0">
                <a:solidFill>
                  <a:srgbClr val="090875"/>
                </a:solidFill>
              </a:rPr>
              <a:t>기반의 운영방법을 적용하여 손쉽게 운영 가능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0CC951-23F3-B4B4-A1AE-C09C778D6547}"/>
              </a:ext>
            </a:extLst>
          </p:cNvPr>
          <p:cNvSpPr txBox="1"/>
          <p:nvPr/>
        </p:nvSpPr>
        <p:spPr>
          <a:xfrm>
            <a:off x="6746717" y="5352184"/>
            <a:ext cx="34097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Blip>
                <a:blip r:embed="rId3"/>
              </a:buBlip>
            </a:pPr>
            <a:r>
              <a:rPr lang="ko-KR" altLang="en-US" sz="1200" b="1" dirty="0">
                <a:solidFill>
                  <a:srgbClr val="090875"/>
                </a:solidFill>
              </a:rPr>
              <a:t>고객 환경 기반 성능 튜닝 가능</a:t>
            </a:r>
            <a:endParaRPr lang="en-US" altLang="ko-KR" sz="1200" b="1" dirty="0">
              <a:solidFill>
                <a:srgbClr val="090875"/>
              </a:solidFill>
            </a:endParaRPr>
          </a:p>
          <a:p>
            <a:pPr marL="171450" indent="-171450">
              <a:buBlip>
                <a:blip r:embed="rId3"/>
              </a:buBlip>
            </a:pPr>
            <a:r>
              <a:rPr lang="ko-KR" altLang="en-US" sz="1200" b="1" dirty="0">
                <a:solidFill>
                  <a:srgbClr val="090875"/>
                </a:solidFill>
              </a:rPr>
              <a:t>소프트웨어 스택에 대한 다양한 연계 가능</a:t>
            </a:r>
            <a:endParaRPr lang="en-US" altLang="ko-KR" sz="1200" b="1" dirty="0">
              <a:solidFill>
                <a:srgbClr val="090875"/>
              </a:solidFill>
            </a:endParaRPr>
          </a:p>
          <a:p>
            <a:pPr marL="171450" indent="-171450">
              <a:buBlip>
                <a:blip r:embed="rId3"/>
              </a:buBlip>
            </a:pPr>
            <a:r>
              <a:rPr lang="ko-KR" altLang="en-US" sz="1200" b="1" dirty="0">
                <a:solidFill>
                  <a:srgbClr val="090875"/>
                </a:solidFill>
              </a:rPr>
              <a:t>고객 주문 형식 또는 맞춤형 기능 적용 가능</a:t>
            </a:r>
            <a:endParaRPr lang="en-US" altLang="ko-KR" sz="1200" b="1" dirty="0">
              <a:solidFill>
                <a:srgbClr val="090875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637B3E6-AE1F-D3E2-9C97-A01F44198A30}"/>
              </a:ext>
            </a:extLst>
          </p:cNvPr>
          <p:cNvGrpSpPr/>
          <p:nvPr/>
        </p:nvGrpSpPr>
        <p:grpSpPr>
          <a:xfrm>
            <a:off x="1920540" y="1199183"/>
            <a:ext cx="8926952" cy="4071202"/>
            <a:chOff x="1920540" y="1353247"/>
            <a:chExt cx="8926952" cy="40712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그림 11" descr="그래픽, 상징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03A85F7-7BD7-9DA5-9694-022DB95AF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3256" y="1353247"/>
              <a:ext cx="2840631" cy="2840631"/>
            </a:xfrm>
            <a:prstGeom prst="rect">
              <a:avLst/>
            </a:prstGeom>
          </p:spPr>
        </p:pic>
        <p:pic>
          <p:nvPicPr>
            <p:cNvPr id="3" name="그림 2" descr="그래픽, 상징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1CC51DE-8274-324B-1D7F-5CF2CD643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6861" y="1353247"/>
              <a:ext cx="2840631" cy="284063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EA30FE-919C-13A7-9EE9-E0A09C7A321D}"/>
                </a:ext>
              </a:extLst>
            </p:cNvPr>
            <p:cNvSpPr txBox="1"/>
            <p:nvPr/>
          </p:nvSpPr>
          <p:spPr>
            <a:xfrm>
              <a:off x="5943026" y="1566179"/>
              <a:ext cx="224108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rgbClr val="090875"/>
                  </a:solidFill>
                </a:rPr>
                <a:t>Orbrium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공식 </a:t>
              </a:r>
              <a:r>
                <a:rPr lang="ko-KR" altLang="en-US" sz="1200" b="1" dirty="0" err="1">
                  <a:solidFill>
                    <a:srgbClr val="090875"/>
                  </a:solidFill>
                </a:rPr>
                <a:t>도커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컨테이너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029774-C5DC-0081-E75C-EB8D5CFBA806}"/>
                </a:ext>
              </a:extLst>
            </p:cNvPr>
            <p:cNvSpPr txBox="1"/>
            <p:nvPr/>
          </p:nvSpPr>
          <p:spPr>
            <a:xfrm>
              <a:off x="8306630" y="1566179"/>
              <a:ext cx="224108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rgbClr val="090875"/>
                  </a:solidFill>
                </a:rPr>
                <a:t>Orbrium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공식 </a:t>
              </a:r>
              <a:r>
                <a:rPr lang="en-US" altLang="ko-KR" sz="1200" b="1" dirty="0">
                  <a:solidFill>
                    <a:srgbClr val="090875"/>
                  </a:solidFill>
                </a:rPr>
                <a:t>K8S </a:t>
              </a:r>
              <a:r>
                <a:rPr lang="ko-KR" altLang="en-US" sz="1200" b="1" dirty="0" err="1">
                  <a:solidFill>
                    <a:srgbClr val="090875"/>
                  </a:solidFill>
                </a:rPr>
                <a:t>매니페스트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pic>
          <p:nvPicPr>
            <p:cNvPr id="33" name="그림 32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AC23461-4A68-B9EF-85C9-27C3AE779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0127" y="4245505"/>
              <a:ext cx="706861" cy="706861"/>
            </a:xfrm>
            <a:prstGeom prst="rect">
              <a:avLst/>
            </a:prstGeom>
          </p:spPr>
        </p:pic>
        <p:pic>
          <p:nvPicPr>
            <p:cNvPr id="35" name="그림 34" descr="그래픽, 클립아트, 만화 영화, 창의성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C6E64D7-838A-3983-BD87-9DD7E8CAB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544" y="4245505"/>
              <a:ext cx="706861" cy="706861"/>
            </a:xfrm>
            <a:prstGeom prst="rect">
              <a:avLst/>
            </a:prstGeom>
          </p:spPr>
        </p:pic>
        <p:pic>
          <p:nvPicPr>
            <p:cNvPr id="36" name="그림 35" descr="원, 그래픽, 이모티콘, 클립아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A67CEBA-8298-DDE0-B67D-AF7E910EC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6405" y="4245505"/>
              <a:ext cx="706861" cy="706861"/>
            </a:xfrm>
            <a:prstGeom prst="rect">
              <a:avLst/>
            </a:prstGeom>
          </p:spPr>
        </p:pic>
        <p:pic>
          <p:nvPicPr>
            <p:cNvPr id="37" name="그림 36" descr="상징, 그래픽, 로고, 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BBECFDD-7BAA-7C94-9637-0ABB0011F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266" y="4245505"/>
              <a:ext cx="706861" cy="706861"/>
            </a:xfrm>
            <a:prstGeom prst="rect">
              <a:avLst/>
            </a:prstGeom>
          </p:spPr>
        </p:pic>
        <p:pic>
          <p:nvPicPr>
            <p:cNvPr id="38" name="그림 37" descr="로고, 상징, 그래픽, 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19606EA-DBFB-2CC4-6959-DA41ED624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6988" y="4245505"/>
              <a:ext cx="706861" cy="706861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98D6C45-9477-5DC6-3AE9-B1D95414C966}"/>
                </a:ext>
              </a:extLst>
            </p:cNvPr>
            <p:cNvGrpSpPr/>
            <p:nvPr/>
          </p:nvGrpSpPr>
          <p:grpSpPr>
            <a:xfrm>
              <a:off x="6142682" y="3442116"/>
              <a:ext cx="4241167" cy="985035"/>
              <a:chOff x="5875346" y="3281542"/>
              <a:chExt cx="4241167" cy="985035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7D24745E-D6D7-6C01-2DFA-973F73BD0BF7}"/>
                  </a:ext>
                </a:extLst>
              </p:cNvPr>
              <p:cNvSpPr/>
              <p:nvPr/>
            </p:nvSpPr>
            <p:spPr>
              <a:xfrm>
                <a:off x="5875346" y="3642250"/>
                <a:ext cx="4241167" cy="263617"/>
              </a:xfrm>
              <a:prstGeom prst="roundRect">
                <a:avLst>
                  <a:gd name="adj" fmla="val 33829"/>
                </a:avLst>
              </a:prstGeom>
              <a:solidFill>
                <a:srgbClr val="063A9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1" name="그림 30" descr="로고, 상징, 그래픽, 클립아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46DE78C-6E95-36C3-34E9-F54D3A233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9133" y="3281542"/>
                <a:ext cx="985035" cy="985035"/>
              </a:xfrm>
              <a:prstGeom prst="rect">
                <a:avLst/>
              </a:prstGeom>
            </p:spPr>
          </p:pic>
        </p:grpSp>
        <p:pic>
          <p:nvPicPr>
            <p:cNvPr id="43" name="그림 42" descr="원, 그래픽, 스크린샷, 일렉트릭 블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54C4125-9005-EB25-43B0-0B29E2025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83" y="4245505"/>
              <a:ext cx="706861" cy="706861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106BA38-E9E2-6F59-4529-D766120EA95A}"/>
                </a:ext>
              </a:extLst>
            </p:cNvPr>
            <p:cNvGrpSpPr/>
            <p:nvPr/>
          </p:nvGrpSpPr>
          <p:grpSpPr>
            <a:xfrm>
              <a:off x="1920540" y="1658512"/>
              <a:ext cx="3765937" cy="3765937"/>
              <a:chOff x="2481838" y="2382816"/>
              <a:chExt cx="2636212" cy="2636212"/>
            </a:xfrm>
          </p:grpSpPr>
          <p:pic>
            <p:nvPicPr>
              <p:cNvPr id="18" name="그림 17" descr="그래픽, 상징, 로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A94BD9CF-1353-9842-F96C-3E735E929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1838" y="2382816"/>
                <a:ext cx="2636212" cy="2636212"/>
              </a:xfrm>
              <a:prstGeom prst="rect">
                <a:avLst/>
              </a:prstGeom>
            </p:spPr>
          </p:pic>
          <p:pic>
            <p:nvPicPr>
              <p:cNvPr id="44" name="그림 43" descr="원, 그래픽, 스크린샷, 일렉트릭 블루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D52768EA-DF24-38C5-599B-4F57F905F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3490" y="3354610"/>
                <a:ext cx="672907" cy="672907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D64160-30E9-1A5F-00C2-BB60718EF599}"/>
                </a:ext>
              </a:extLst>
            </p:cNvPr>
            <p:cNvSpPr txBox="1"/>
            <p:nvPr/>
          </p:nvSpPr>
          <p:spPr>
            <a:xfrm>
              <a:off x="2679398" y="1908166"/>
              <a:ext cx="224108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rgbClr val="090875"/>
                  </a:solidFill>
                </a:rPr>
                <a:t>Orbrium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공식 </a:t>
              </a:r>
              <a:r>
                <a:rPr lang="en-US" altLang="ko-KR" sz="1200" b="1" dirty="0">
                  <a:solidFill>
                    <a:srgbClr val="090875"/>
                  </a:solidFill>
                </a:rPr>
                <a:t>VM 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템플릿</a:t>
              </a:r>
            </a:p>
          </p:txBody>
        </p:sp>
        <p:pic>
          <p:nvPicPr>
            <p:cNvPr id="14" name="Picture 2" descr="쿠버네티스(Kubernetes)란?">
              <a:extLst>
                <a:ext uri="{FF2B5EF4-FFF2-40B4-BE49-F238E27FC236}">
                  <a16:creationId xmlns:a16="http://schemas.microsoft.com/office/drawing/2014/main" id="{18EE6E66-7358-0C77-8BFA-9ED5B9EE7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7370" y="2381620"/>
              <a:ext cx="799611" cy="77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CE549D4-3474-2726-EC6B-E12B1BE134E1}"/>
              </a:ext>
            </a:extLst>
          </p:cNvPr>
          <p:cNvSpPr/>
          <p:nvPr/>
        </p:nvSpPr>
        <p:spPr>
          <a:xfrm>
            <a:off x="1679359" y="5968083"/>
            <a:ext cx="8704489" cy="263617"/>
          </a:xfrm>
          <a:prstGeom prst="roundRect">
            <a:avLst>
              <a:gd name="adj" fmla="val 33829"/>
            </a:avLst>
          </a:prstGeom>
          <a:solidFill>
            <a:srgbClr val="000F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다양한 고객 환경에 맞춤형으로 설치 가능합니다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3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8B669-65AF-7610-7ACD-4F1B84696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59BAE22-D664-CA83-85F2-7B0F12D60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84F527-219D-66B2-B83F-6031CAED9345}"/>
              </a:ext>
            </a:extLst>
          </p:cNvPr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</a:rPr>
              <a:t>Orbrium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정책</a:t>
            </a:r>
          </a:p>
        </p:txBody>
      </p:sp>
    </p:spTree>
    <p:extLst>
      <p:ext uri="{BB962C8B-B14F-4D97-AF65-F5344CB8AC3E}">
        <p14:creationId xmlns:p14="http://schemas.microsoft.com/office/powerpoint/2010/main" val="1714862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BEF57-F96C-0C2C-85FC-72FA53D50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6F7ED42-30CF-A43F-2A0D-D54DB8D94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B1992B-2E46-2CC6-510E-0D136945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691489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판매 정책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907493-CA12-C6B2-60CE-ECC647D0ED9C}"/>
              </a:ext>
            </a:extLst>
          </p:cNvPr>
          <p:cNvGrpSpPr/>
          <p:nvPr/>
        </p:nvGrpSpPr>
        <p:grpSpPr>
          <a:xfrm>
            <a:off x="3161571" y="1155229"/>
            <a:ext cx="5868858" cy="1584176"/>
            <a:chOff x="2475069" y="1776415"/>
            <a:chExt cx="7241863" cy="1954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0FBAF2C-DAEF-DDE3-4744-795902B4E6B2}"/>
                </a:ext>
              </a:extLst>
            </p:cNvPr>
            <p:cNvGrpSpPr/>
            <p:nvPr/>
          </p:nvGrpSpPr>
          <p:grpSpPr>
            <a:xfrm>
              <a:off x="2564007" y="1776415"/>
              <a:ext cx="1753611" cy="1753609"/>
              <a:chOff x="2564007" y="1776415"/>
              <a:chExt cx="1753611" cy="1753609"/>
            </a:xfrm>
          </p:grpSpPr>
          <p:pic>
            <p:nvPicPr>
              <p:cNvPr id="9" name="그림 8" descr="그래픽, 상징, 폰트, 그래픽 디자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EFABF68-1635-F37D-12BF-DC0A53B7D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4007" y="1776415"/>
                <a:ext cx="1753611" cy="1753609"/>
              </a:xfrm>
              <a:prstGeom prst="rect">
                <a:avLst/>
              </a:prstGeom>
            </p:spPr>
          </p:pic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AB4D919-EFC7-EFE3-8FDA-3EF77A28F134}"/>
                  </a:ext>
                </a:extLst>
              </p:cNvPr>
              <p:cNvSpPr/>
              <p:nvPr/>
            </p:nvSpPr>
            <p:spPr>
              <a:xfrm>
                <a:off x="2595866" y="1815220"/>
                <a:ext cx="1588574" cy="1588574"/>
              </a:xfrm>
              <a:prstGeom prst="ellipse">
                <a:avLst/>
              </a:prstGeom>
              <a:noFill/>
              <a:ln w="63500">
                <a:solidFill>
                  <a:srgbClr val="09087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rgbClr val="090875"/>
                  </a:solidFill>
                </a:endParaRPr>
              </a:p>
            </p:txBody>
          </p:sp>
        </p:grp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573920B-94E3-A8EB-35EB-577C58AAF673}"/>
                </a:ext>
              </a:extLst>
            </p:cNvPr>
            <p:cNvSpPr/>
            <p:nvPr/>
          </p:nvSpPr>
          <p:spPr>
            <a:xfrm>
              <a:off x="5859445" y="1852185"/>
              <a:ext cx="3857487" cy="1603574"/>
            </a:xfrm>
            <a:prstGeom prst="roundRect">
              <a:avLst>
                <a:gd name="adj" fmla="val 8906"/>
              </a:avLst>
            </a:prstGeom>
            <a:noFill/>
            <a:ln>
              <a:solidFill>
                <a:srgbClr val="0E0C9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49EEA8-D9CB-C805-CE37-39D877AF3E32}"/>
                </a:ext>
              </a:extLst>
            </p:cNvPr>
            <p:cNvSpPr txBox="1"/>
            <p:nvPr/>
          </p:nvSpPr>
          <p:spPr>
            <a:xfrm>
              <a:off x="2475069" y="3454206"/>
              <a:ext cx="18425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VCF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</a:t>
              </a:r>
              <a:r>
                <a:rPr lang="en-US" altLang="ko-KR" sz="1200" b="1" dirty="0">
                  <a:solidFill>
                    <a:srgbClr val="090875"/>
                  </a:solidFill>
                </a:rPr>
                <a:t>Subscription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</a:t>
              </a:r>
            </a:p>
          </p:txBody>
        </p:sp>
        <p:sp>
          <p:nvSpPr>
            <p:cNvPr id="32" name="더하기 기호 31">
              <a:extLst>
                <a:ext uri="{FF2B5EF4-FFF2-40B4-BE49-F238E27FC236}">
                  <a16:creationId xmlns:a16="http://schemas.microsoft.com/office/drawing/2014/main" id="{D84D5957-7E64-78E9-5385-8B37F3D827F0}"/>
                </a:ext>
              </a:extLst>
            </p:cNvPr>
            <p:cNvSpPr/>
            <p:nvPr/>
          </p:nvSpPr>
          <p:spPr>
            <a:xfrm>
              <a:off x="4749849" y="2278698"/>
              <a:ext cx="596925" cy="596925"/>
            </a:xfrm>
            <a:prstGeom prst="mathPlus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460339-1530-E715-DFF2-4E5DCF7D5B1C}"/>
                </a:ext>
              </a:extLst>
            </p:cNvPr>
            <p:cNvSpPr txBox="1"/>
            <p:nvPr/>
          </p:nvSpPr>
          <p:spPr>
            <a:xfrm>
              <a:off x="5859445" y="3454206"/>
              <a:ext cx="38574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VUE Open Subscription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DFAA84-92C7-A3D2-CD4B-7833D84E2825}"/>
                </a:ext>
              </a:extLst>
            </p:cNvPr>
            <p:cNvSpPr txBox="1"/>
            <p:nvPr/>
          </p:nvSpPr>
          <p:spPr>
            <a:xfrm>
              <a:off x="4217537" y="2832486"/>
              <a:ext cx="168166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Auto Add-On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pic>
          <p:nvPicPr>
            <p:cNvPr id="4" name="그림 3" descr="그래픽, 상징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B0F6EAE-B5F1-408E-494C-79BE0D158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405" y="1805643"/>
              <a:ext cx="1603574" cy="1603574"/>
            </a:xfrm>
            <a:prstGeom prst="rect">
              <a:avLst/>
            </a:prstGeom>
          </p:spPr>
        </p:pic>
        <p:pic>
          <p:nvPicPr>
            <p:cNvPr id="5" name="그림 4" descr="그래픽, 상징, 로고, 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FF6B8EE-6EBF-0AD9-D6CC-29917D74B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9765" y="1916832"/>
              <a:ext cx="1405212" cy="1405212"/>
            </a:xfrm>
            <a:prstGeom prst="rect">
              <a:avLst/>
            </a:prstGeom>
          </p:spPr>
        </p:pic>
        <p:pic>
          <p:nvPicPr>
            <p:cNvPr id="6" name="그림 5" descr="원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6E3CA73-C10C-4E68-52C8-2D7817CAA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0547" y="1914653"/>
              <a:ext cx="1409271" cy="140927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051880-716A-AF86-9AD3-D8540C4D9254}"/>
                </a:ext>
              </a:extLst>
            </p:cNvPr>
            <p:cNvSpPr txBox="1"/>
            <p:nvPr/>
          </p:nvSpPr>
          <p:spPr>
            <a:xfrm>
              <a:off x="6119071" y="3137378"/>
              <a:ext cx="99802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rgbClr val="090875"/>
                  </a:solidFill>
                </a:rPr>
                <a:t>Orbrium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4AE61D-4618-84A6-5CED-15B503B617AB}"/>
                </a:ext>
              </a:extLst>
            </p:cNvPr>
            <p:cNvSpPr txBox="1"/>
            <p:nvPr/>
          </p:nvSpPr>
          <p:spPr>
            <a:xfrm>
              <a:off x="7295709" y="3137378"/>
              <a:ext cx="99802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BVP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F1820D-9CBF-E44F-161F-49F0336D187D}"/>
                </a:ext>
              </a:extLst>
            </p:cNvPr>
            <p:cNvSpPr txBox="1"/>
            <p:nvPr/>
          </p:nvSpPr>
          <p:spPr>
            <a:xfrm>
              <a:off x="8496423" y="3137378"/>
              <a:ext cx="99802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EVCS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445F923-BBC6-E302-2279-0D6D14FF25A2}"/>
              </a:ext>
            </a:extLst>
          </p:cNvPr>
          <p:cNvGrpSpPr/>
          <p:nvPr/>
        </p:nvGrpSpPr>
        <p:grpSpPr>
          <a:xfrm>
            <a:off x="322207" y="2956150"/>
            <a:ext cx="11547586" cy="3461990"/>
            <a:chOff x="322207" y="2956150"/>
            <a:chExt cx="11547586" cy="34619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F542ABD-F6E4-8C27-2BC6-9416D1AC99B1}"/>
                </a:ext>
              </a:extLst>
            </p:cNvPr>
            <p:cNvSpPr/>
            <p:nvPr/>
          </p:nvSpPr>
          <p:spPr>
            <a:xfrm>
              <a:off x="322207" y="3849345"/>
              <a:ext cx="11547586" cy="334948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VUE Open Subscription</a:t>
              </a:r>
              <a:r>
                <a:rPr lang="ko-KR" altLang="en-US" sz="1600" b="1" dirty="0"/>
                <a:t>은 </a:t>
              </a:r>
              <a:r>
                <a:rPr lang="en-US" altLang="ko-KR" sz="1600" b="1" dirty="0"/>
                <a:t>VCF 5.2 </a:t>
              </a:r>
              <a:r>
                <a:rPr lang="ko-KR" altLang="en-US" sz="1600" b="1" dirty="0"/>
                <a:t>버전 이후 고객부터 적용 가능합니다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416996E-3504-17A8-782A-B6D52B528845}"/>
                </a:ext>
              </a:extLst>
            </p:cNvPr>
            <p:cNvSpPr/>
            <p:nvPr/>
          </p:nvSpPr>
          <p:spPr>
            <a:xfrm>
              <a:off x="322207" y="4295943"/>
              <a:ext cx="11547586" cy="334948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VUE Open Subscription</a:t>
              </a:r>
              <a:r>
                <a:rPr lang="ko-KR" altLang="en-US" sz="1600" b="1" dirty="0"/>
                <a:t>의 소유는 </a:t>
              </a:r>
              <a:r>
                <a:rPr lang="en-US" altLang="ko-KR" sz="1600" b="1" dirty="0"/>
                <a:t>VCF Subscription </a:t>
              </a:r>
              <a:r>
                <a:rPr lang="ko-KR" altLang="en-US" sz="1600" b="1" dirty="0"/>
                <a:t>고객이며</a:t>
              </a:r>
              <a:r>
                <a:rPr lang="en-US" altLang="ko-KR" sz="1600" b="1" dirty="0"/>
                <a:t>, </a:t>
              </a:r>
              <a:r>
                <a:rPr lang="ko-KR" altLang="en-US" sz="1600" b="1" dirty="0"/>
                <a:t>계약관계에 따라 제품 제공자가 수행 할 수 있습니다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EEFD8B3-B10D-3F6D-D2DF-2A9AD4E1EAF6}"/>
                </a:ext>
              </a:extLst>
            </p:cNvPr>
            <p:cNvSpPr/>
            <p:nvPr/>
          </p:nvSpPr>
          <p:spPr>
            <a:xfrm>
              <a:off x="322207" y="4742755"/>
              <a:ext cx="11547586" cy="334948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VUE</a:t>
              </a:r>
              <a:r>
                <a:rPr lang="ko-KR" altLang="en-US" sz="1600" b="1" dirty="0"/>
                <a:t> 구성 항목의 초기 설치 및 설정은 구성 요소에 따라 </a:t>
              </a:r>
              <a:r>
                <a:rPr lang="en-US" altLang="ko-KR" sz="1600" b="1" dirty="0"/>
                <a:t>Broadcom </a:t>
              </a:r>
              <a:r>
                <a:rPr lang="ko-KR" altLang="en-US" sz="1600" b="1" dirty="0"/>
                <a:t>또는 </a:t>
              </a:r>
              <a:r>
                <a:rPr lang="en-US" altLang="ko-KR" sz="1600" b="1" dirty="0"/>
                <a:t>Etevers</a:t>
              </a:r>
              <a:r>
                <a:rPr lang="ko-KR" altLang="en-US" sz="1600" b="1" dirty="0"/>
                <a:t>에서 제품 제공자를 지원합니다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46694B5-271E-A86A-D891-212056005D57}"/>
                </a:ext>
              </a:extLst>
            </p:cNvPr>
            <p:cNvSpPr/>
            <p:nvPr/>
          </p:nvSpPr>
          <p:spPr>
            <a:xfrm>
              <a:off x="322207" y="5189567"/>
              <a:ext cx="11547586" cy="334948"/>
            </a:xfrm>
            <a:prstGeom prst="roundRect">
              <a:avLst>
                <a:gd name="adj" fmla="val 33829"/>
              </a:avLst>
            </a:prstGeom>
            <a:solidFill>
              <a:srgbClr val="0537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VUE </a:t>
              </a:r>
              <a:r>
                <a:rPr lang="ko-KR" altLang="en-US" sz="1600" b="1" dirty="0"/>
                <a:t>구성 항목에 대한 </a:t>
              </a:r>
              <a:r>
                <a:rPr lang="en-US" altLang="ko-KR" sz="1600" b="1" dirty="0"/>
                <a:t>Broadcom </a:t>
              </a:r>
              <a:r>
                <a:rPr lang="ko-KR" altLang="en-US" sz="1600" b="1" dirty="0"/>
                <a:t>또는 </a:t>
              </a:r>
              <a:r>
                <a:rPr lang="en-US" altLang="ko-KR" sz="1600" b="1" dirty="0"/>
                <a:t>Etevers</a:t>
              </a:r>
              <a:r>
                <a:rPr lang="ko-KR" altLang="en-US" sz="1600" b="1" dirty="0"/>
                <a:t>의 공식적인 인증 없이 변경 및 수정하는 것은 금지합니다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5F0D0C8C-EA68-DD31-8C84-CFCCB3739E54}"/>
                </a:ext>
              </a:extLst>
            </p:cNvPr>
            <p:cNvSpPr/>
            <p:nvPr/>
          </p:nvSpPr>
          <p:spPr>
            <a:xfrm>
              <a:off x="322207" y="5636380"/>
              <a:ext cx="11547586" cy="334948"/>
            </a:xfrm>
            <a:prstGeom prst="roundRect">
              <a:avLst>
                <a:gd name="adj" fmla="val 33829"/>
              </a:avLst>
            </a:prstGeom>
            <a:solidFill>
              <a:srgbClr val="0537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VUE</a:t>
              </a:r>
              <a:r>
                <a:rPr lang="ko-KR" altLang="en-US" sz="1600" b="1" dirty="0"/>
                <a:t> 구성 항목에 대한 고객 주문 설정 또는 개발은 </a:t>
              </a:r>
              <a:r>
                <a:rPr lang="en-US" altLang="ko-KR" sz="1600" b="1" dirty="0"/>
                <a:t>Broadcom</a:t>
              </a:r>
              <a:r>
                <a:rPr lang="ko-KR" altLang="en-US" sz="1600" b="1" dirty="0"/>
                <a:t> 또는 </a:t>
              </a:r>
              <a:r>
                <a:rPr lang="en-US" altLang="ko-KR" sz="1600" b="1" dirty="0"/>
                <a:t>Etevers</a:t>
              </a:r>
              <a:r>
                <a:rPr lang="ko-KR" altLang="en-US" sz="1600" b="1" dirty="0"/>
                <a:t>와 함께 고객 전용 프로젝트로 진행합니다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AF909B8-1C9F-2EDB-CDF5-54A6212CB4D9}"/>
                </a:ext>
              </a:extLst>
            </p:cNvPr>
            <p:cNvSpPr/>
            <p:nvPr/>
          </p:nvSpPr>
          <p:spPr>
            <a:xfrm>
              <a:off x="322207" y="2956150"/>
              <a:ext cx="11547586" cy="334948"/>
            </a:xfrm>
            <a:prstGeom prst="roundRect">
              <a:avLst>
                <a:gd name="adj" fmla="val 33829"/>
              </a:avLst>
            </a:prstGeom>
            <a:solidFill>
              <a:srgbClr val="0F0C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VUE Open Subscription</a:t>
              </a:r>
              <a:r>
                <a:rPr lang="ko-KR" altLang="en-US" sz="1600" b="1" dirty="0"/>
                <a:t>은 </a:t>
              </a:r>
              <a:r>
                <a:rPr lang="en-US" altLang="ko-KR" sz="1600" b="1" dirty="0"/>
                <a:t>VCF</a:t>
              </a:r>
              <a:r>
                <a:rPr lang="ko-KR" altLang="en-US" sz="1600" b="1" dirty="0"/>
                <a:t> </a:t>
              </a:r>
              <a:r>
                <a:rPr lang="en-US" altLang="ko-KR" sz="1600" b="1" dirty="0"/>
                <a:t>Subscription</a:t>
              </a:r>
              <a:r>
                <a:rPr lang="ko-KR" altLang="en-US" sz="1600" b="1" dirty="0"/>
                <a:t>을 유지하는 동안 추가 비용 없이 자유롭게 설치 및 지원 받을 수 있습니다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8527485-43C8-8161-348C-C93B1ED53C0B}"/>
                </a:ext>
              </a:extLst>
            </p:cNvPr>
            <p:cNvSpPr/>
            <p:nvPr/>
          </p:nvSpPr>
          <p:spPr>
            <a:xfrm>
              <a:off x="322207" y="3402748"/>
              <a:ext cx="11547586" cy="334947"/>
            </a:xfrm>
            <a:prstGeom prst="roundRect">
              <a:avLst>
                <a:gd name="adj" fmla="val 33829"/>
              </a:avLst>
            </a:prstGeom>
            <a:solidFill>
              <a:srgbClr val="0F0C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VUE Open Subscription</a:t>
              </a:r>
              <a:r>
                <a:rPr lang="ko-KR" altLang="en-US" sz="1600" b="1" dirty="0"/>
                <a:t>은 </a:t>
              </a:r>
              <a:r>
                <a:rPr lang="en-US" altLang="ko-KR" sz="1600" b="1" dirty="0"/>
                <a:t>VCF Subscription</a:t>
              </a:r>
              <a:r>
                <a:rPr lang="ko-KR" altLang="en-US" sz="1600" b="1" dirty="0"/>
                <a:t>과 계약 기간이 연동됩니다</a:t>
              </a:r>
              <a:endParaRPr lang="en-US" altLang="ko-KR" sz="1600" b="1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5C78E88-285B-D1C0-CEA3-92C623410495}"/>
                </a:ext>
              </a:extLst>
            </p:cNvPr>
            <p:cNvSpPr/>
            <p:nvPr/>
          </p:nvSpPr>
          <p:spPr>
            <a:xfrm>
              <a:off x="322207" y="6083192"/>
              <a:ext cx="11547586" cy="334948"/>
            </a:xfrm>
            <a:prstGeom prst="roundRect">
              <a:avLst>
                <a:gd name="adj" fmla="val 33829"/>
              </a:avLst>
            </a:prstGeom>
            <a:solidFill>
              <a:srgbClr val="0258B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VCF Subscription </a:t>
              </a:r>
              <a:r>
                <a:rPr lang="ko-KR" altLang="en-US" sz="1600" b="1" dirty="0"/>
                <a:t>없이 </a:t>
              </a:r>
              <a:r>
                <a:rPr lang="en-US" altLang="ko-KR" sz="1600" b="1" dirty="0"/>
                <a:t>VUE Open Subscription</a:t>
              </a:r>
              <a:r>
                <a:rPr lang="ko-KR" altLang="en-US" sz="1600" b="1" dirty="0"/>
                <a:t>을 설치 및 사용하는 것은 가능하나</a:t>
              </a:r>
              <a:r>
                <a:rPr lang="en-US" altLang="ko-KR" sz="1600" b="1" dirty="0"/>
                <a:t>, </a:t>
              </a:r>
              <a:r>
                <a:rPr lang="ko-KR" altLang="en-US" sz="1600" b="1" dirty="0"/>
                <a:t>어떠한 지원도 불가합니다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694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E9E77-F51A-7A43-531B-B30F04703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0F5DD9A-901A-2790-6BCA-4A1FA7ADD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17E667-6A13-76EB-5657-B53A2F98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198311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운영 유지보수 지원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97FA743-C182-53BF-43A2-EB8639828CEE}"/>
              </a:ext>
            </a:extLst>
          </p:cNvPr>
          <p:cNvGrpSpPr/>
          <p:nvPr/>
        </p:nvGrpSpPr>
        <p:grpSpPr>
          <a:xfrm>
            <a:off x="340891" y="1120640"/>
            <a:ext cx="11510218" cy="5457181"/>
            <a:chOff x="135683" y="1120640"/>
            <a:chExt cx="11510218" cy="54571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그림 2" descr="그래픽, 상징, 원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C72EE98-741B-9B44-E3E9-E96385AAB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381" y="1120640"/>
              <a:ext cx="1051560" cy="1051560"/>
            </a:xfrm>
            <a:prstGeom prst="rect">
              <a:avLst/>
            </a:prstGeom>
          </p:spPr>
        </p:pic>
        <p:pic>
          <p:nvPicPr>
            <p:cNvPr id="6" name="그림 5" descr="그래픽, 클립아트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5565FB9-5792-43EA-561A-3FC36E89F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223" y="4494820"/>
              <a:ext cx="1152210" cy="1152210"/>
            </a:xfrm>
            <a:prstGeom prst="rect">
              <a:avLst/>
            </a:prstGeom>
          </p:spPr>
        </p:pic>
        <p:pic>
          <p:nvPicPr>
            <p:cNvPr id="11" name="그림 10" descr="그래픽, 원, 그래픽 디자인, 다채로움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ECB7B64-EC9B-6CED-FDFF-405D2C64F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722" y="2520963"/>
              <a:ext cx="1114283" cy="111428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BC5362-0D92-E03E-2F3A-ECEDEF55BC69}"/>
                </a:ext>
              </a:extLst>
            </p:cNvPr>
            <p:cNvSpPr txBox="1"/>
            <p:nvPr/>
          </p:nvSpPr>
          <p:spPr>
            <a:xfrm>
              <a:off x="135683" y="3553018"/>
              <a:ext cx="172529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패치 </a:t>
              </a:r>
              <a:r>
                <a:rPr lang="en-US" altLang="ko-KR" sz="1200" b="1" dirty="0">
                  <a:solidFill>
                    <a:srgbClr val="090875"/>
                  </a:solidFill>
                </a:rPr>
                <a:t>&amp; 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업그레이드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240AAC-7039-26DC-7389-9AA72A78D7E5}"/>
                </a:ext>
              </a:extLst>
            </p:cNvPr>
            <p:cNvSpPr txBox="1"/>
            <p:nvPr/>
          </p:nvSpPr>
          <p:spPr>
            <a:xfrm>
              <a:off x="339413" y="5576266"/>
              <a:ext cx="131783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장애 대응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8DF9AF-A7A6-1595-F790-B41796A3F422}"/>
                </a:ext>
              </a:extLst>
            </p:cNvPr>
            <p:cNvSpPr txBox="1"/>
            <p:nvPr/>
          </p:nvSpPr>
          <p:spPr>
            <a:xfrm>
              <a:off x="234775" y="2148048"/>
              <a:ext cx="152710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운영 작업 지원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7B56E4E-B4E0-BA06-D25D-A34378B6B4A5}"/>
                </a:ext>
              </a:extLst>
            </p:cNvPr>
            <p:cNvGrpSpPr/>
            <p:nvPr/>
          </p:nvGrpSpPr>
          <p:grpSpPr>
            <a:xfrm>
              <a:off x="1920157" y="1161212"/>
              <a:ext cx="9725744" cy="1160272"/>
              <a:chOff x="1920156" y="1381520"/>
              <a:chExt cx="10094273" cy="1160272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63FC68FC-2BAB-701B-F209-8A995F6E1A7A}"/>
                  </a:ext>
                </a:extLst>
              </p:cNvPr>
              <p:cNvSpPr/>
              <p:nvPr/>
            </p:nvSpPr>
            <p:spPr>
              <a:xfrm>
                <a:off x="1920156" y="1794248"/>
                <a:ext cx="10094273" cy="334948"/>
              </a:xfrm>
              <a:prstGeom prst="roundRect">
                <a:avLst>
                  <a:gd name="adj" fmla="val 33829"/>
                </a:avLst>
              </a:prstGeom>
              <a:solidFill>
                <a:srgbClr val="0908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Blip>
                    <a:blip r:embed="rId6"/>
                  </a:buBlip>
                </a:pPr>
                <a:r>
                  <a:rPr lang="ko-KR" altLang="en-US" sz="1600" b="1" dirty="0"/>
                  <a:t>사용자 매뉴얼에 없는 작업 또는 기능에 대한 </a:t>
                </a:r>
                <a:r>
                  <a:rPr lang="en-US" altLang="ko-KR" sz="1600" b="1" dirty="0"/>
                  <a:t>FAQ</a:t>
                </a:r>
                <a:r>
                  <a:rPr lang="ko-KR" altLang="en-US" sz="1600" b="1" dirty="0"/>
                  <a:t>를 지원합니다</a:t>
                </a: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249A0A9C-2B79-137A-0453-BAA4F3ED9073}"/>
                  </a:ext>
                </a:extLst>
              </p:cNvPr>
              <p:cNvSpPr/>
              <p:nvPr/>
            </p:nvSpPr>
            <p:spPr>
              <a:xfrm>
                <a:off x="1920156" y="2206844"/>
                <a:ext cx="10094273" cy="334948"/>
              </a:xfrm>
              <a:prstGeom prst="roundRect">
                <a:avLst>
                  <a:gd name="adj" fmla="val 33829"/>
                </a:avLst>
              </a:prstGeom>
              <a:solidFill>
                <a:srgbClr val="0537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Blip>
                    <a:blip r:embed="rId6"/>
                  </a:buBlip>
                </a:pPr>
                <a:r>
                  <a:rPr lang="en-US" altLang="ko-KR" sz="1600" b="1" dirty="0"/>
                  <a:t>3rd </a:t>
                </a:r>
                <a:r>
                  <a:rPr lang="ko-KR" altLang="en-US" sz="1600" b="1" dirty="0"/>
                  <a:t>파티 개발 및 시스템 연동에 대한 </a:t>
                </a:r>
                <a:r>
                  <a:rPr lang="en-US" altLang="ko-KR" sz="1600" b="1" dirty="0"/>
                  <a:t>FAQ</a:t>
                </a:r>
                <a:r>
                  <a:rPr lang="ko-KR" altLang="en-US" sz="1600" b="1" dirty="0"/>
                  <a:t>를 지원합니다</a:t>
                </a: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159622F0-0A17-0D0D-37E8-99F5F4BF5687}"/>
                  </a:ext>
                </a:extLst>
              </p:cNvPr>
              <p:cNvSpPr/>
              <p:nvPr/>
            </p:nvSpPr>
            <p:spPr>
              <a:xfrm>
                <a:off x="1920156" y="1381520"/>
                <a:ext cx="10094273" cy="334948"/>
              </a:xfrm>
              <a:prstGeom prst="roundRect">
                <a:avLst>
                  <a:gd name="adj" fmla="val 33829"/>
                </a:avLst>
              </a:prstGeom>
              <a:solidFill>
                <a:srgbClr val="0F0C9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Blip>
                    <a:blip r:embed="rId6"/>
                  </a:buBlip>
                </a:pPr>
                <a:r>
                  <a:rPr lang="ko-KR" altLang="en-US" sz="1600" b="1" dirty="0"/>
                  <a:t>시스템 백업</a:t>
                </a:r>
                <a:r>
                  <a:rPr lang="en-US" altLang="ko-KR" sz="1600" b="1" dirty="0"/>
                  <a:t>, </a:t>
                </a:r>
                <a:r>
                  <a:rPr lang="ko-KR" altLang="en-US" sz="1600" b="1" dirty="0"/>
                  <a:t>업그레이드 및 마이그레이션 작업 시 사전 </a:t>
                </a:r>
                <a:r>
                  <a:rPr lang="en-US" altLang="ko-KR" sz="1600" b="1" dirty="0"/>
                  <a:t>SOP </a:t>
                </a:r>
                <a:r>
                  <a:rPr lang="ko-KR" altLang="en-US" sz="1600" b="1" dirty="0"/>
                  <a:t>검수 및 백서포트 대기지원을 합니다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C8AD1F8-0179-DAA9-2F18-9FE8212BA208}"/>
                </a:ext>
              </a:extLst>
            </p:cNvPr>
            <p:cNvGrpSpPr/>
            <p:nvPr/>
          </p:nvGrpSpPr>
          <p:grpSpPr>
            <a:xfrm>
              <a:off x="1920157" y="2608605"/>
              <a:ext cx="9725744" cy="1160272"/>
              <a:chOff x="1920156" y="2930513"/>
              <a:chExt cx="10094273" cy="1160272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EEF39CA9-3D95-C066-7015-67CA637AD879}"/>
                  </a:ext>
                </a:extLst>
              </p:cNvPr>
              <p:cNvSpPr/>
              <p:nvPr/>
            </p:nvSpPr>
            <p:spPr>
              <a:xfrm>
                <a:off x="1920156" y="3343241"/>
                <a:ext cx="10094273" cy="334948"/>
              </a:xfrm>
              <a:prstGeom prst="roundRect">
                <a:avLst>
                  <a:gd name="adj" fmla="val 33829"/>
                </a:avLst>
              </a:prstGeom>
              <a:solidFill>
                <a:srgbClr val="0908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Blip>
                    <a:blip r:embed="rId6"/>
                  </a:buBlip>
                </a:pPr>
                <a:r>
                  <a:rPr lang="ko-KR" altLang="en-US" sz="1600" b="1" dirty="0"/>
                  <a:t>위협사항 보고 및 소프트웨어 버그의 경우 </a:t>
                </a:r>
                <a:r>
                  <a:rPr lang="en-US" altLang="ko-KR" sz="1600" b="1" dirty="0"/>
                  <a:t>ASAP</a:t>
                </a:r>
                <a:r>
                  <a:rPr lang="ko-KR" altLang="en-US" sz="1600" b="1" dirty="0"/>
                  <a:t>으로 패치를 제공합니다</a:t>
                </a: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EBAE5A26-DD17-2846-6014-D60D9DD70D3A}"/>
                  </a:ext>
                </a:extLst>
              </p:cNvPr>
              <p:cNvSpPr/>
              <p:nvPr/>
            </p:nvSpPr>
            <p:spPr>
              <a:xfrm>
                <a:off x="1920156" y="3755837"/>
                <a:ext cx="10094273" cy="334948"/>
              </a:xfrm>
              <a:prstGeom prst="roundRect">
                <a:avLst>
                  <a:gd name="adj" fmla="val 33829"/>
                </a:avLst>
              </a:prstGeom>
              <a:solidFill>
                <a:srgbClr val="0537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Blip>
                    <a:blip r:embed="rId6"/>
                  </a:buBlip>
                </a:pPr>
                <a:r>
                  <a:rPr lang="ko-KR" altLang="en-US" sz="1600" b="1" dirty="0"/>
                  <a:t>공식 기능 추가사항의 경우 마이너 업데이트 형식으로 불특정 시기에 제공합니다</a:t>
                </a: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B78EE450-B534-A173-C58F-E84A56A04E80}"/>
                  </a:ext>
                </a:extLst>
              </p:cNvPr>
              <p:cNvSpPr/>
              <p:nvPr/>
            </p:nvSpPr>
            <p:spPr>
              <a:xfrm>
                <a:off x="1920156" y="2930513"/>
                <a:ext cx="10094273" cy="334948"/>
              </a:xfrm>
              <a:prstGeom prst="roundRect">
                <a:avLst>
                  <a:gd name="adj" fmla="val 33829"/>
                </a:avLst>
              </a:prstGeom>
              <a:solidFill>
                <a:srgbClr val="0F0C9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Blip>
                    <a:blip r:embed="rId6"/>
                  </a:buBlip>
                </a:pPr>
                <a:r>
                  <a:rPr lang="en-US" altLang="ko-KR" sz="1600" b="1" dirty="0"/>
                  <a:t>4~5</a:t>
                </a:r>
                <a:r>
                  <a:rPr lang="ko-KR" altLang="en-US" sz="1600" b="1" dirty="0"/>
                  <a:t>월 </a:t>
                </a:r>
                <a:r>
                  <a:rPr lang="en-US" altLang="ko-KR" sz="1600" b="1" dirty="0"/>
                  <a:t>10~11</a:t>
                </a:r>
                <a:r>
                  <a:rPr lang="ko-KR" altLang="en-US" sz="1600" b="1" dirty="0"/>
                  <a:t>월 사이 </a:t>
                </a:r>
                <a:r>
                  <a:rPr lang="en-US" altLang="ko-KR" sz="1600" b="1" dirty="0"/>
                  <a:t>VCF </a:t>
                </a:r>
                <a:r>
                  <a:rPr lang="ko-KR" altLang="en-US" sz="1600" b="1" dirty="0"/>
                  <a:t>버전 </a:t>
                </a:r>
                <a:r>
                  <a:rPr lang="en-US" altLang="ko-KR" sz="1600" b="1" dirty="0"/>
                  <a:t>Package Release </a:t>
                </a:r>
                <a:r>
                  <a:rPr lang="ko-KR" altLang="en-US" sz="1600" b="1" dirty="0"/>
                  <a:t>날짜 기준으로 </a:t>
                </a:r>
                <a:r>
                  <a:rPr lang="en-US" altLang="ko-KR" sz="1600" b="1" dirty="0"/>
                  <a:t>2</a:t>
                </a:r>
                <a:r>
                  <a:rPr lang="ko-KR" altLang="en-US" sz="1600" b="1" dirty="0"/>
                  <a:t>개월 내 신규 버전을 제공합니다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A7496C8-C912-00BB-5690-936E76CDD2DC}"/>
                </a:ext>
              </a:extLst>
            </p:cNvPr>
            <p:cNvSpPr/>
            <p:nvPr/>
          </p:nvSpPr>
          <p:spPr>
            <a:xfrm>
              <a:off x="1920157" y="4053193"/>
              <a:ext cx="9725744" cy="334948"/>
            </a:xfrm>
            <a:prstGeom prst="roundRect">
              <a:avLst>
                <a:gd name="adj" fmla="val 33829"/>
              </a:avLst>
            </a:prstGeom>
            <a:solidFill>
              <a:srgbClr val="0F0C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ko-KR" altLang="en-US" sz="1600" b="1" dirty="0"/>
                <a:t>장애 초기대응은 제품 소유자 또는 제품 운영자가 장애대응 매뉴얼에 따라 조치합니다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화살표: 굽음 35">
              <a:extLst>
                <a:ext uri="{FF2B5EF4-FFF2-40B4-BE49-F238E27FC236}">
                  <a16:creationId xmlns:a16="http://schemas.microsoft.com/office/drawing/2014/main" id="{BFCF38DF-CA54-4B5E-AE29-8410BAEB7386}"/>
                </a:ext>
              </a:extLst>
            </p:cNvPr>
            <p:cNvSpPr/>
            <p:nvPr/>
          </p:nvSpPr>
          <p:spPr>
            <a:xfrm rot="16200000">
              <a:off x="2405791" y="4413072"/>
              <a:ext cx="398661" cy="738352"/>
            </a:xfrm>
            <a:prstGeom prst="bentArrow">
              <a:avLst>
                <a:gd name="adj1" fmla="val 14324"/>
                <a:gd name="adj2" fmla="val 25597"/>
                <a:gd name="adj3" fmla="val 0"/>
                <a:gd name="adj4" fmla="val 28222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화살표: 굽음 40">
              <a:extLst>
                <a:ext uri="{FF2B5EF4-FFF2-40B4-BE49-F238E27FC236}">
                  <a16:creationId xmlns:a16="http://schemas.microsoft.com/office/drawing/2014/main" id="{B2843379-96AC-61A8-4D35-53AC765B2066}"/>
                </a:ext>
              </a:extLst>
            </p:cNvPr>
            <p:cNvSpPr/>
            <p:nvPr/>
          </p:nvSpPr>
          <p:spPr>
            <a:xfrm rot="16200000">
              <a:off x="2405792" y="4687955"/>
              <a:ext cx="398661" cy="738352"/>
            </a:xfrm>
            <a:prstGeom prst="bentArrow">
              <a:avLst>
                <a:gd name="adj1" fmla="val 14324"/>
                <a:gd name="adj2" fmla="val 25597"/>
                <a:gd name="adj3" fmla="val 0"/>
                <a:gd name="adj4" fmla="val 28222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화살표: 굽음 41">
              <a:extLst>
                <a:ext uri="{FF2B5EF4-FFF2-40B4-BE49-F238E27FC236}">
                  <a16:creationId xmlns:a16="http://schemas.microsoft.com/office/drawing/2014/main" id="{C61169B9-0462-D265-100F-5F678CFF0A36}"/>
                </a:ext>
              </a:extLst>
            </p:cNvPr>
            <p:cNvSpPr/>
            <p:nvPr/>
          </p:nvSpPr>
          <p:spPr>
            <a:xfrm rot="16200000">
              <a:off x="2405793" y="4964009"/>
              <a:ext cx="398661" cy="738352"/>
            </a:xfrm>
            <a:prstGeom prst="bentArrow">
              <a:avLst>
                <a:gd name="adj1" fmla="val 14324"/>
                <a:gd name="adj2" fmla="val 25597"/>
                <a:gd name="adj3" fmla="val 0"/>
                <a:gd name="adj4" fmla="val 28222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1EFC78A-3805-8E50-7DDE-CBD646375B67}"/>
                </a:ext>
              </a:extLst>
            </p:cNvPr>
            <p:cNvSpPr/>
            <p:nvPr/>
          </p:nvSpPr>
          <p:spPr>
            <a:xfrm>
              <a:off x="1920157" y="4465921"/>
              <a:ext cx="9725744" cy="334948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ko-KR" altLang="en-US" sz="1600" b="1" dirty="0"/>
                <a:t>공식 서비스 요청은 다음과 같이 조치합니다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1BD41C4B-ED1C-A607-61FE-50AB8E62BDF9}"/>
                </a:ext>
              </a:extLst>
            </p:cNvPr>
            <p:cNvSpPr/>
            <p:nvPr/>
          </p:nvSpPr>
          <p:spPr>
            <a:xfrm>
              <a:off x="2567609" y="4841801"/>
              <a:ext cx="7776864" cy="229124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en-US" altLang="ko-KR" sz="1200" b="1" dirty="0" err="1"/>
                <a:t>Orbrium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포탈 자체의 장애대응은 </a:t>
              </a:r>
              <a:r>
                <a:rPr lang="en-US" altLang="ko-KR" sz="1200" b="1" dirty="0"/>
                <a:t>Etevers</a:t>
              </a:r>
              <a:r>
                <a:rPr lang="ko-KR" altLang="en-US" sz="1200" b="1" dirty="0"/>
                <a:t>가 수행합니다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5FB6156-06F8-5DBB-C577-B38C7D455162}"/>
                </a:ext>
              </a:extLst>
            </p:cNvPr>
            <p:cNvSpPr/>
            <p:nvPr/>
          </p:nvSpPr>
          <p:spPr>
            <a:xfrm>
              <a:off x="2567609" y="5116955"/>
              <a:ext cx="7776864" cy="229124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en-US" altLang="ko-KR" sz="1200" b="1" dirty="0"/>
                <a:t>Broadcom Value Pack</a:t>
              </a:r>
              <a:r>
                <a:rPr lang="ko-KR" altLang="en-US" sz="1200" b="1" dirty="0"/>
                <a:t>의 장애접수는 </a:t>
              </a:r>
              <a:r>
                <a:rPr lang="en-US" altLang="ko-KR" sz="1200" b="1" dirty="0"/>
                <a:t>Etevers </a:t>
              </a:r>
              <a:r>
                <a:rPr lang="ko-KR" altLang="en-US" sz="1200" b="1" dirty="0"/>
                <a:t>또는 </a:t>
              </a:r>
              <a:r>
                <a:rPr lang="en-US" altLang="ko-KR" sz="1200" b="1" dirty="0"/>
                <a:t>Broadcom</a:t>
              </a:r>
              <a:r>
                <a:rPr lang="ko-KR" altLang="en-US" sz="1200" b="1" dirty="0"/>
                <a:t>이 받아 </a:t>
              </a:r>
              <a:r>
                <a:rPr lang="en-US" altLang="ko-KR" sz="1200" b="1" dirty="0"/>
                <a:t>Broadcom CX</a:t>
              </a:r>
              <a:r>
                <a:rPr lang="ko-KR" altLang="en-US" sz="1200" b="1" dirty="0"/>
                <a:t>팀에게 전달합니다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AF9CCC3-7138-A21D-8F3C-9C9AE59DA87C}"/>
                </a:ext>
              </a:extLst>
            </p:cNvPr>
            <p:cNvSpPr/>
            <p:nvPr/>
          </p:nvSpPr>
          <p:spPr>
            <a:xfrm>
              <a:off x="2567609" y="5391428"/>
              <a:ext cx="7776864" cy="229124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en-US" altLang="ko-KR" sz="1200" b="1" dirty="0"/>
                <a:t>VCF</a:t>
              </a:r>
              <a:r>
                <a:rPr lang="ko-KR" altLang="en-US" sz="1200" b="1" dirty="0"/>
                <a:t>장애 접수는 </a:t>
              </a:r>
              <a:r>
                <a:rPr lang="en-US" altLang="ko-KR" sz="1200" b="1" dirty="0"/>
                <a:t>Broadcom</a:t>
              </a:r>
              <a:r>
                <a:rPr lang="ko-KR" altLang="en-US" sz="1200" b="1" dirty="0"/>
                <a:t>이 수행합니다</a:t>
              </a:r>
            </a:p>
          </p:txBody>
        </p:sp>
        <p:sp>
          <p:nvSpPr>
            <p:cNvPr id="46" name="화살표: 굽음 45">
              <a:extLst>
                <a:ext uri="{FF2B5EF4-FFF2-40B4-BE49-F238E27FC236}">
                  <a16:creationId xmlns:a16="http://schemas.microsoft.com/office/drawing/2014/main" id="{6B60DE28-4C1C-1308-5968-0A05E6ECAFDB}"/>
                </a:ext>
              </a:extLst>
            </p:cNvPr>
            <p:cNvSpPr/>
            <p:nvPr/>
          </p:nvSpPr>
          <p:spPr>
            <a:xfrm rot="16200000">
              <a:off x="2405791" y="5644814"/>
              <a:ext cx="398661" cy="738352"/>
            </a:xfrm>
            <a:prstGeom prst="bentArrow">
              <a:avLst>
                <a:gd name="adj1" fmla="val 14324"/>
                <a:gd name="adj2" fmla="val 25597"/>
                <a:gd name="adj3" fmla="val 0"/>
                <a:gd name="adj4" fmla="val 28222"/>
              </a:avLst>
            </a:prstGeom>
            <a:solidFill>
              <a:srgbClr val="063A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화살표: 굽음 46">
              <a:extLst>
                <a:ext uri="{FF2B5EF4-FFF2-40B4-BE49-F238E27FC236}">
                  <a16:creationId xmlns:a16="http://schemas.microsoft.com/office/drawing/2014/main" id="{E08A2005-2A02-A7A3-291A-6DF2B4EE8C9B}"/>
                </a:ext>
              </a:extLst>
            </p:cNvPr>
            <p:cNvSpPr/>
            <p:nvPr/>
          </p:nvSpPr>
          <p:spPr>
            <a:xfrm rot="16200000">
              <a:off x="2405792" y="5919697"/>
              <a:ext cx="398661" cy="738352"/>
            </a:xfrm>
            <a:prstGeom prst="bentArrow">
              <a:avLst>
                <a:gd name="adj1" fmla="val 14324"/>
                <a:gd name="adj2" fmla="val 25597"/>
                <a:gd name="adj3" fmla="val 0"/>
                <a:gd name="adj4" fmla="val 28222"/>
              </a:avLst>
            </a:prstGeom>
            <a:solidFill>
              <a:srgbClr val="063A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7807CC4-5C3C-7CAB-7FB5-B4D03011A3CC}"/>
                </a:ext>
              </a:extLst>
            </p:cNvPr>
            <p:cNvSpPr/>
            <p:nvPr/>
          </p:nvSpPr>
          <p:spPr>
            <a:xfrm>
              <a:off x="1920157" y="5690455"/>
              <a:ext cx="9725744" cy="334948"/>
            </a:xfrm>
            <a:prstGeom prst="roundRect">
              <a:avLst>
                <a:gd name="adj" fmla="val 33829"/>
              </a:avLst>
            </a:prstGeom>
            <a:solidFill>
              <a:srgbClr val="0537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ko-KR" altLang="en-US" sz="1600" b="1" dirty="0"/>
                <a:t>정확한 서비스 요청 포인트를 알기 어려울 경우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5D91E4CA-E1F3-C6A0-242F-AA313807E918}"/>
                </a:ext>
              </a:extLst>
            </p:cNvPr>
            <p:cNvSpPr/>
            <p:nvPr/>
          </p:nvSpPr>
          <p:spPr>
            <a:xfrm>
              <a:off x="2567609" y="6073543"/>
              <a:ext cx="7776864" cy="229124"/>
            </a:xfrm>
            <a:prstGeom prst="roundRect">
              <a:avLst>
                <a:gd name="adj" fmla="val 33829"/>
              </a:avLst>
            </a:prstGeom>
            <a:solidFill>
              <a:srgbClr val="063A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en-US" altLang="ko-KR" sz="1200" b="1" dirty="0"/>
                <a:t>Strategy/Corporate </a:t>
              </a:r>
              <a:r>
                <a:rPr lang="ko-KR" altLang="en-US" sz="1200" b="1" dirty="0"/>
                <a:t>고객의 경우 </a:t>
              </a:r>
              <a:r>
                <a:rPr lang="en-US" altLang="ko-KR" sz="1200" b="1" dirty="0"/>
                <a:t>Broadcom</a:t>
              </a:r>
              <a:r>
                <a:rPr lang="ko-KR" altLang="en-US" sz="1200" b="1" dirty="0"/>
                <a:t>으로 접수합니다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97F48C4D-625B-08B7-9277-ABAB117BEB26}"/>
                </a:ext>
              </a:extLst>
            </p:cNvPr>
            <p:cNvSpPr/>
            <p:nvPr/>
          </p:nvSpPr>
          <p:spPr>
            <a:xfrm>
              <a:off x="2567609" y="6348697"/>
              <a:ext cx="7776864" cy="229124"/>
            </a:xfrm>
            <a:prstGeom prst="roundRect">
              <a:avLst>
                <a:gd name="adj" fmla="val 33829"/>
              </a:avLst>
            </a:prstGeom>
            <a:solidFill>
              <a:srgbClr val="063A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en-US" altLang="ko-KR" sz="1200" b="1" dirty="0"/>
                <a:t>Commercial </a:t>
              </a:r>
              <a:r>
                <a:rPr lang="ko-KR" altLang="en-US" sz="1200" b="1" dirty="0"/>
                <a:t>고객의 경우 </a:t>
              </a:r>
              <a:r>
                <a:rPr lang="en-US" altLang="ko-KR" sz="1200" b="1" dirty="0"/>
                <a:t>Etevers</a:t>
              </a:r>
              <a:r>
                <a:rPr lang="ko-KR" altLang="en-US" sz="1200" b="1" dirty="0"/>
                <a:t>로 접수합니다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6475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D9C12-137B-97C1-2E1D-0B9D63B16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0324838-6EDC-B5C9-E5D4-EA72C937E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658723-87A3-ED06-D5DC-85F20FC6D6C7}"/>
              </a:ext>
            </a:extLst>
          </p:cNvPr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EVCS </a:t>
            </a:r>
            <a:r>
              <a:rPr lang="ko-KR" altLang="en-US" sz="2800" b="1" dirty="0">
                <a:solidFill>
                  <a:schemeClr val="bg1"/>
                </a:solidFill>
              </a:rPr>
              <a:t>사전 설계</a:t>
            </a:r>
          </a:p>
        </p:txBody>
      </p:sp>
    </p:spTree>
    <p:extLst>
      <p:ext uri="{BB962C8B-B14F-4D97-AF65-F5344CB8AC3E}">
        <p14:creationId xmlns:p14="http://schemas.microsoft.com/office/powerpoint/2010/main" val="47755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C3F71-1030-6D3A-DC9F-062CF3DF7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D093B-C4C1-971E-A37F-E0B59CBB7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7163243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EVCS </a:t>
            </a:r>
            <a:r>
              <a:rPr lang="ko-KR" altLang="en-US" dirty="0">
                <a:solidFill>
                  <a:srgbClr val="090875"/>
                </a:solidFill>
              </a:rPr>
              <a:t>구성에 따른 도메인 네임스페이스 설계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C22257-B395-19B5-1A9B-9328DF0A1FB1}"/>
              </a:ext>
            </a:extLst>
          </p:cNvPr>
          <p:cNvSpPr/>
          <p:nvPr/>
        </p:nvSpPr>
        <p:spPr>
          <a:xfrm>
            <a:off x="652860" y="1262475"/>
            <a:ext cx="9505056" cy="50596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B0545-A6C4-D8AF-E3D3-863D48732BA6}"/>
              </a:ext>
            </a:extLst>
          </p:cNvPr>
          <p:cNvSpPr txBox="1"/>
          <p:nvPr/>
        </p:nvSpPr>
        <p:spPr>
          <a:xfrm>
            <a:off x="654144" y="1278073"/>
            <a:ext cx="3455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Org Domain &lt;*.</a:t>
            </a:r>
            <a:r>
              <a:rPr lang="en-US" altLang="ko-KR" sz="1200" b="1" dirty="0" err="1"/>
              <a:t>org.ext</a:t>
            </a:r>
            <a:r>
              <a:rPr lang="en-US" altLang="ko-KR" sz="1200" b="1" dirty="0"/>
              <a:t> (210.12.34.0/24)&gt;</a:t>
            </a:r>
            <a:endParaRPr lang="ko-KR" altLang="en-US" sz="12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36B52B-C738-2328-135E-07B8A5BB13D5}"/>
              </a:ext>
            </a:extLst>
          </p:cNvPr>
          <p:cNvSpPr/>
          <p:nvPr/>
        </p:nvSpPr>
        <p:spPr>
          <a:xfrm>
            <a:off x="796876" y="2425328"/>
            <a:ext cx="7128792" cy="3713140"/>
          </a:xfrm>
          <a:prstGeom prst="rect">
            <a:avLst/>
          </a:prstGeom>
          <a:pattFill prst="dk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3DF1A-EF10-1DC2-6300-BE0FE6092B6B}"/>
              </a:ext>
            </a:extLst>
          </p:cNvPr>
          <p:cNvSpPr txBox="1"/>
          <p:nvPr/>
        </p:nvSpPr>
        <p:spPr>
          <a:xfrm>
            <a:off x="796876" y="2425328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Org Internal Domain</a:t>
            </a:r>
            <a:br>
              <a:rPr lang="en-US" altLang="ko-KR" sz="1200" b="1" dirty="0"/>
            </a:br>
            <a:r>
              <a:rPr lang="en-US" altLang="ko-KR" sz="1200" b="1" dirty="0"/>
              <a:t>&lt;*.org.int (10.0.0.0/8)&gt;</a:t>
            </a:r>
            <a:endParaRPr lang="ko-KR" altLang="en-US" sz="12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3391A0-B77A-268F-9DB0-98AF57074D97}"/>
              </a:ext>
            </a:extLst>
          </p:cNvPr>
          <p:cNvSpPr/>
          <p:nvPr/>
        </p:nvSpPr>
        <p:spPr>
          <a:xfrm>
            <a:off x="965052" y="4181118"/>
            <a:ext cx="4296320" cy="1797969"/>
          </a:xfrm>
          <a:prstGeom prst="rect">
            <a:avLst/>
          </a:prstGeom>
          <a:pattFill prst="ltDnDiag">
            <a:fgClr>
              <a:srgbClr val="92D050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92D050"/>
                </a:solidFill>
              </a:rPr>
              <a:t>Clean Room</a:t>
            </a:r>
            <a:endParaRPr lang="ko-KR" altLang="en-US" sz="1200" b="1" dirty="0">
              <a:solidFill>
                <a:srgbClr val="92D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231E8-2825-EF82-A1AD-04F9E66C97BB}"/>
              </a:ext>
            </a:extLst>
          </p:cNvPr>
          <p:cNvSpPr txBox="1"/>
          <p:nvPr/>
        </p:nvSpPr>
        <p:spPr>
          <a:xfrm>
            <a:off x="965052" y="5693005"/>
            <a:ext cx="4224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Cloud System Domain &lt;*.vcf.sys (172.16.0.0/12)&gt;</a:t>
            </a:r>
            <a:endParaRPr lang="ko-KR" altLang="en-US" sz="12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23D43E-3A91-04C8-5E44-BDD418825B0F}"/>
              </a:ext>
            </a:extLst>
          </p:cNvPr>
          <p:cNvSpPr/>
          <p:nvPr/>
        </p:nvSpPr>
        <p:spPr>
          <a:xfrm>
            <a:off x="5698356" y="4181118"/>
            <a:ext cx="4296320" cy="1797969"/>
          </a:xfrm>
          <a:prstGeom prst="rect">
            <a:avLst/>
          </a:prstGeom>
          <a:pattFill prst="dkDn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altLang="ko-KR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Tenant Space</a:t>
            </a:r>
            <a:endParaRPr lang="ko-KR" altLang="en-US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B492CE-582F-DC8F-0A7C-B863F409FF35}"/>
              </a:ext>
            </a:extLst>
          </p:cNvPr>
          <p:cNvSpPr txBox="1"/>
          <p:nvPr/>
        </p:nvSpPr>
        <p:spPr>
          <a:xfrm>
            <a:off x="5698356" y="5693005"/>
            <a:ext cx="4243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Cloud Tenant Domain &lt;*.[tenant].</a:t>
            </a:r>
            <a:r>
              <a:rPr lang="en-US" altLang="ko-KR" sz="1200" b="1" dirty="0" err="1"/>
              <a:t>tnt</a:t>
            </a:r>
            <a:r>
              <a:rPr lang="en-US" altLang="ko-KR" sz="1200" b="1" dirty="0"/>
              <a:t> (*.*.*.*/*)&gt;</a:t>
            </a:r>
            <a:endParaRPr lang="ko-KR" altLang="en-US" sz="12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E58EC88-BEF5-0148-F88D-8DA3C1532B2F}"/>
              </a:ext>
            </a:extLst>
          </p:cNvPr>
          <p:cNvSpPr/>
          <p:nvPr/>
        </p:nvSpPr>
        <p:spPr>
          <a:xfrm>
            <a:off x="2559932" y="3768124"/>
            <a:ext cx="817160" cy="817160"/>
          </a:xfrm>
          <a:prstGeom prst="ellipse">
            <a:avLst/>
          </a:prstGeom>
          <a:solidFill>
            <a:srgbClr val="7030A0"/>
          </a:solidFill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Admin</a:t>
            </a:r>
            <a:br>
              <a:rPr lang="en-US" altLang="ko-KR" sz="1000" b="1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Proxy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6189443-CB91-E25B-CF5B-3030BC544DE7}"/>
              </a:ext>
            </a:extLst>
          </p:cNvPr>
          <p:cNvSpPr/>
          <p:nvPr/>
        </p:nvSpPr>
        <p:spPr>
          <a:xfrm>
            <a:off x="7517087" y="3768124"/>
            <a:ext cx="817160" cy="817160"/>
          </a:xfrm>
          <a:prstGeom prst="ellipse">
            <a:avLst/>
          </a:prstGeom>
          <a:solidFill>
            <a:schemeClr val="bg1"/>
          </a:solidFill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br>
              <a:rPr lang="en-US" altLang="ko-KR" sz="900" b="1" dirty="0">
                <a:solidFill>
                  <a:srgbClr val="7030A0"/>
                </a:solidFill>
              </a:rPr>
            </a:br>
            <a:br>
              <a:rPr lang="en-US" altLang="ko-KR" sz="900" b="1" dirty="0">
                <a:solidFill>
                  <a:srgbClr val="7030A0"/>
                </a:solidFill>
              </a:rPr>
            </a:br>
            <a:r>
              <a:rPr lang="en-US" altLang="ko-KR" sz="700" b="1" dirty="0">
                <a:solidFill>
                  <a:srgbClr val="7030A0"/>
                </a:solidFill>
              </a:rPr>
              <a:t>Cloud Edge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610D9E0-F740-3E3B-EE53-4C56BC5252A4}"/>
              </a:ext>
            </a:extLst>
          </p:cNvPr>
          <p:cNvSpPr/>
          <p:nvPr/>
        </p:nvSpPr>
        <p:spPr>
          <a:xfrm>
            <a:off x="4311544" y="4349958"/>
            <a:ext cx="817160" cy="81716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  <a:t>Cloud</a:t>
            </a:r>
            <a:b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  <a:t>System</a:t>
            </a:r>
            <a:b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  <a:t>DNS</a:t>
            </a:r>
            <a:endParaRPr lang="ko-KR" altLang="en-US" sz="9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8029D8E-5B77-FC43-893E-E8704AFA345C}"/>
              </a:ext>
            </a:extLst>
          </p:cNvPr>
          <p:cNvSpPr/>
          <p:nvPr/>
        </p:nvSpPr>
        <p:spPr>
          <a:xfrm>
            <a:off x="4036304" y="2647253"/>
            <a:ext cx="817160" cy="81716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  <a:t>Org</a:t>
            </a:r>
            <a:b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  <a:t>Internal</a:t>
            </a:r>
            <a:b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  <a:t>DNS</a:t>
            </a:r>
            <a:endParaRPr lang="ko-KR" altLang="en-US" sz="9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79C84C-59C9-976D-5AED-15CCD195DD37}"/>
              </a:ext>
            </a:extLst>
          </p:cNvPr>
          <p:cNvSpPr txBox="1"/>
          <p:nvPr/>
        </p:nvSpPr>
        <p:spPr>
          <a:xfrm>
            <a:off x="9249874" y="1954340"/>
            <a:ext cx="894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*.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org.ext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9E026E-910B-C97E-F893-71F1A2E23E0A}"/>
              </a:ext>
            </a:extLst>
          </p:cNvPr>
          <p:cNvSpPr txBox="1"/>
          <p:nvPr/>
        </p:nvSpPr>
        <p:spPr>
          <a:xfrm>
            <a:off x="9380972" y="1379782"/>
            <a:ext cx="455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C07A65-012E-70C5-10C5-81AA50D6AA88}"/>
              </a:ext>
            </a:extLst>
          </p:cNvPr>
          <p:cNvSpPr txBox="1"/>
          <p:nvPr/>
        </p:nvSpPr>
        <p:spPr>
          <a:xfrm rot="20521987">
            <a:off x="6681086" y="1875536"/>
            <a:ext cx="562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6AC71D-B87C-E25D-F773-6BB2EEA5312D}"/>
              </a:ext>
            </a:extLst>
          </p:cNvPr>
          <p:cNvSpPr txBox="1"/>
          <p:nvPr/>
        </p:nvSpPr>
        <p:spPr>
          <a:xfrm rot="810469">
            <a:off x="3441839" y="4311589"/>
            <a:ext cx="82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00B050"/>
                </a:solidFill>
              </a:rPr>
              <a:t>x.vcf.sys</a:t>
            </a:r>
          </a:p>
          <a:p>
            <a:pPr algn="ctr"/>
            <a:r>
              <a:rPr lang="en-US" altLang="ko-KR" sz="900" b="1" dirty="0">
                <a:solidFill>
                  <a:srgbClr val="00B050"/>
                </a:solidFill>
              </a:rPr>
              <a:t>172.16.78.9</a:t>
            </a:r>
            <a:endParaRPr lang="ko-KR" altLang="en-US" sz="900" b="1" dirty="0">
              <a:solidFill>
                <a:srgbClr val="00B05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F26E22A-9FA3-EA83-F8F0-C3E826727B33}"/>
              </a:ext>
            </a:extLst>
          </p:cNvPr>
          <p:cNvSpPr/>
          <p:nvPr/>
        </p:nvSpPr>
        <p:spPr>
          <a:xfrm>
            <a:off x="1408858" y="4801592"/>
            <a:ext cx="817160" cy="817160"/>
          </a:xfrm>
          <a:prstGeom prst="ellipse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524A30F-3A95-52C6-3A5C-87D64F4B78ED}"/>
              </a:ext>
            </a:extLst>
          </p:cNvPr>
          <p:cNvCxnSpPr>
            <a:cxnSpLocks/>
          </p:cNvCxnSpPr>
          <p:nvPr/>
        </p:nvCxnSpPr>
        <p:spPr>
          <a:xfrm>
            <a:off x="4497338" y="3467100"/>
            <a:ext cx="152400" cy="88900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headEnd type="diamond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D0CA79-1E24-F49F-7FE7-FAEB2610EDA9}"/>
              </a:ext>
            </a:extLst>
          </p:cNvPr>
          <p:cNvSpPr txBox="1"/>
          <p:nvPr/>
        </p:nvSpPr>
        <p:spPr>
          <a:xfrm>
            <a:off x="4315584" y="3785815"/>
            <a:ext cx="347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*</a:t>
            </a:r>
            <a:endParaRPr lang="ko-KR" altLang="en-US" sz="12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3811787-733F-689C-F79F-C18EDCBEDCB7}"/>
              </a:ext>
            </a:extLst>
          </p:cNvPr>
          <p:cNvSpPr/>
          <p:nvPr/>
        </p:nvSpPr>
        <p:spPr>
          <a:xfrm>
            <a:off x="1584139" y="3037121"/>
            <a:ext cx="817160" cy="817160"/>
          </a:xfrm>
          <a:prstGeom prst="ellipse">
            <a:avLst/>
          </a:prstGeom>
          <a:solidFill>
            <a:schemeClr val="bg1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Cloud</a:t>
            </a:r>
            <a:br>
              <a:rPr lang="en-US" altLang="ko-KR" sz="900" b="1" dirty="0">
                <a:solidFill>
                  <a:srgbClr val="0070C0"/>
                </a:solidFill>
              </a:rPr>
            </a:br>
            <a:r>
              <a:rPr lang="en-US" altLang="ko-KR" sz="900" b="1" dirty="0">
                <a:solidFill>
                  <a:srgbClr val="0070C0"/>
                </a:solidFill>
              </a:rPr>
              <a:t>Admin</a:t>
            </a:r>
            <a:br>
              <a:rPr lang="en-US" altLang="ko-KR" sz="900" b="1" dirty="0">
                <a:solidFill>
                  <a:srgbClr val="0070C0"/>
                </a:solidFill>
              </a:rPr>
            </a:br>
            <a:r>
              <a:rPr lang="en-US" altLang="ko-KR" sz="900" b="1" dirty="0">
                <a:solidFill>
                  <a:srgbClr val="0070C0"/>
                </a:solidFill>
              </a:rPr>
              <a:t>Terminal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B37AFF8-EE88-C2A1-B8A1-C6683CB1F0A9}"/>
              </a:ext>
            </a:extLst>
          </p:cNvPr>
          <p:cNvCxnSpPr>
            <a:cxnSpLocks/>
          </p:cNvCxnSpPr>
          <p:nvPr/>
        </p:nvCxnSpPr>
        <p:spPr>
          <a:xfrm flipH="1">
            <a:off x="2382788" y="3143250"/>
            <a:ext cx="1651000" cy="184150"/>
          </a:xfrm>
          <a:prstGeom prst="straightConnector1">
            <a:avLst/>
          </a:prstGeom>
          <a:ln w="12700">
            <a:solidFill>
              <a:srgbClr val="00B050"/>
            </a:solidFill>
            <a:headEnd type="diamond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F4C1412-2CB1-5D56-3B25-C840E4BB7B73}"/>
              </a:ext>
            </a:extLst>
          </p:cNvPr>
          <p:cNvSpPr txBox="1"/>
          <p:nvPr/>
        </p:nvSpPr>
        <p:spPr>
          <a:xfrm>
            <a:off x="1408858" y="4892743"/>
            <a:ext cx="81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VCF</a:t>
            </a:r>
            <a:br>
              <a:rPr lang="en-US" altLang="ko-KR" sz="900" b="1" dirty="0">
                <a:solidFill>
                  <a:srgbClr val="FF0000"/>
                </a:solidFill>
              </a:rPr>
            </a:br>
            <a:r>
              <a:rPr lang="en-US" altLang="ko-KR" sz="900" b="1" dirty="0">
                <a:solidFill>
                  <a:srgbClr val="FF0000"/>
                </a:solidFill>
              </a:rPr>
              <a:t>Comp X</a:t>
            </a:r>
            <a:br>
              <a:rPr lang="en-US" altLang="ko-KR" sz="900" b="1" dirty="0">
                <a:solidFill>
                  <a:srgbClr val="FF0000"/>
                </a:solidFill>
              </a:rPr>
            </a:br>
            <a:r>
              <a:rPr lang="en-US" altLang="ko-KR" sz="900" b="1" dirty="0">
                <a:solidFill>
                  <a:srgbClr val="FF0000"/>
                </a:solidFill>
              </a:rPr>
              <a:t>x.vcf.sys</a:t>
            </a:r>
            <a:br>
              <a:rPr lang="en-US" altLang="ko-KR" sz="900" b="1" dirty="0">
                <a:solidFill>
                  <a:srgbClr val="FF0000"/>
                </a:solidFill>
              </a:rPr>
            </a:br>
            <a:r>
              <a:rPr lang="en-US" altLang="ko-KR" sz="900" b="1" dirty="0">
                <a:solidFill>
                  <a:srgbClr val="FF0000"/>
                </a:solidFill>
              </a:rPr>
              <a:t>172.16.78.9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56FAF6-FDF4-D37D-AC53-5A31C33CE22D}"/>
              </a:ext>
            </a:extLst>
          </p:cNvPr>
          <p:cNvSpPr txBox="1"/>
          <p:nvPr/>
        </p:nvSpPr>
        <p:spPr>
          <a:xfrm rot="21213084">
            <a:off x="2614114" y="3048950"/>
            <a:ext cx="114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00B050"/>
                </a:solidFill>
              </a:rPr>
              <a:t>x.vcf.sys</a:t>
            </a:r>
            <a:br>
              <a:rPr lang="en-US" altLang="ko-KR" sz="900" b="1" dirty="0">
                <a:solidFill>
                  <a:srgbClr val="00B050"/>
                </a:solidFill>
              </a:rPr>
            </a:br>
            <a:r>
              <a:rPr lang="en-US" altLang="ko-KR" sz="900" b="1" dirty="0">
                <a:solidFill>
                  <a:srgbClr val="00B050"/>
                </a:solidFill>
              </a:rPr>
              <a:t>10.10.10.10</a:t>
            </a:r>
            <a:endParaRPr lang="ko-KR" altLang="en-US" sz="900" b="1" dirty="0">
              <a:solidFill>
                <a:srgbClr val="00B05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64B1BB4-92A8-A9D3-49BD-F74D75A17215}"/>
              </a:ext>
            </a:extLst>
          </p:cNvPr>
          <p:cNvCxnSpPr>
            <a:cxnSpLocks/>
          </p:cNvCxnSpPr>
          <p:nvPr/>
        </p:nvCxnSpPr>
        <p:spPr>
          <a:xfrm flipH="1" flipV="1">
            <a:off x="3335288" y="4362450"/>
            <a:ext cx="998810" cy="251926"/>
          </a:xfrm>
          <a:prstGeom prst="straightConnector1">
            <a:avLst/>
          </a:prstGeom>
          <a:ln w="12700">
            <a:solidFill>
              <a:srgbClr val="00B050"/>
            </a:solidFill>
            <a:headEnd type="diamond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880B5B7-23B8-54AF-EE1C-6AECACF61CEF}"/>
              </a:ext>
            </a:extLst>
          </p:cNvPr>
          <p:cNvSpPr txBox="1"/>
          <p:nvPr/>
        </p:nvSpPr>
        <p:spPr>
          <a:xfrm>
            <a:off x="8149354" y="2150538"/>
            <a:ext cx="1091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*.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aip.org.ext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C0D444-647B-49F1-2CDB-0328EE131D75}"/>
              </a:ext>
            </a:extLst>
          </p:cNvPr>
          <p:cNvSpPr txBox="1"/>
          <p:nvPr/>
        </p:nvSpPr>
        <p:spPr>
          <a:xfrm rot="840477">
            <a:off x="5066999" y="3569442"/>
            <a:ext cx="1318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*.aip.org.int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F3AEEA-30FC-DE50-BDE7-8155AC8C7783}"/>
              </a:ext>
            </a:extLst>
          </p:cNvPr>
          <p:cNvCxnSpPr>
            <a:cxnSpLocks/>
          </p:cNvCxnSpPr>
          <p:nvPr/>
        </p:nvCxnSpPr>
        <p:spPr>
          <a:xfrm flipH="1">
            <a:off x="6572250" y="4260850"/>
            <a:ext cx="952500" cy="171450"/>
          </a:xfrm>
          <a:prstGeom prst="straightConnector1">
            <a:avLst/>
          </a:prstGeom>
          <a:ln w="12700">
            <a:solidFill>
              <a:srgbClr val="00B050"/>
            </a:solidFill>
            <a:headEnd type="diamond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2ED4BFC-3B37-3485-556C-8076C60A16A1}"/>
              </a:ext>
            </a:extLst>
          </p:cNvPr>
          <p:cNvSpPr txBox="1"/>
          <p:nvPr/>
        </p:nvSpPr>
        <p:spPr>
          <a:xfrm rot="21043822">
            <a:off x="6558538" y="4155212"/>
            <a:ext cx="85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err="1">
                <a:solidFill>
                  <a:srgbClr val="00B050"/>
                </a:solidFill>
              </a:rPr>
              <a:t>z.myprj.tnt</a:t>
            </a:r>
            <a:endParaRPr lang="en-US" altLang="ko-KR" sz="900" b="1" dirty="0">
              <a:solidFill>
                <a:srgbClr val="00B050"/>
              </a:solidFill>
            </a:endParaRPr>
          </a:p>
          <a:p>
            <a:pPr algn="ctr"/>
            <a:r>
              <a:rPr lang="en-US" altLang="ko-KR" sz="900" b="1" dirty="0">
                <a:solidFill>
                  <a:srgbClr val="00B050"/>
                </a:solidFill>
              </a:rPr>
              <a:t>12.34.56.78</a:t>
            </a:r>
            <a:endParaRPr lang="ko-KR" altLang="en-US" sz="900" b="1" dirty="0">
              <a:solidFill>
                <a:srgbClr val="00B05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AA4C20C-A8CF-E775-275F-12AE700C91A8}"/>
              </a:ext>
            </a:extLst>
          </p:cNvPr>
          <p:cNvCxnSpPr>
            <a:cxnSpLocks/>
          </p:cNvCxnSpPr>
          <p:nvPr/>
        </p:nvCxnSpPr>
        <p:spPr>
          <a:xfrm>
            <a:off x="6561088" y="4876800"/>
            <a:ext cx="653142" cy="282991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33568AA-126A-77EF-DF0E-7F71D8F46D55}"/>
              </a:ext>
            </a:extLst>
          </p:cNvPr>
          <p:cNvCxnSpPr>
            <a:cxnSpLocks/>
          </p:cNvCxnSpPr>
          <p:nvPr/>
        </p:nvCxnSpPr>
        <p:spPr>
          <a:xfrm flipH="1">
            <a:off x="7723138" y="4451350"/>
            <a:ext cx="139700" cy="457200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BBFDEF-19C5-8600-1829-DE591E7F66D2}"/>
              </a:ext>
            </a:extLst>
          </p:cNvPr>
          <p:cNvSpPr txBox="1"/>
          <p:nvPr/>
        </p:nvSpPr>
        <p:spPr>
          <a:xfrm rot="21235400">
            <a:off x="7284218" y="4486719"/>
            <a:ext cx="55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FF0000"/>
                </a:solidFill>
              </a:rPr>
              <a:t>DNAT</a:t>
            </a:r>
            <a:br>
              <a:rPr lang="en-US" altLang="ko-KR" sz="900" b="1" dirty="0">
                <a:solidFill>
                  <a:srgbClr val="FF0000"/>
                </a:solidFill>
              </a:rPr>
            </a:br>
            <a:r>
              <a:rPr lang="en-US" altLang="ko-KR" sz="900" b="1" dirty="0">
                <a:solidFill>
                  <a:srgbClr val="FF0000"/>
                </a:solidFill>
              </a:rPr>
              <a:t>CONN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FCD57A5-488B-BAB5-2174-A512819F9C77}"/>
              </a:ext>
            </a:extLst>
          </p:cNvPr>
          <p:cNvGrpSpPr/>
          <p:nvPr/>
        </p:nvGrpSpPr>
        <p:grpSpPr>
          <a:xfrm>
            <a:off x="3185904" y="2555336"/>
            <a:ext cx="1282914" cy="251666"/>
            <a:chOff x="5365012" y="3526584"/>
            <a:chExt cx="1451068" cy="251666"/>
          </a:xfrm>
        </p:grpSpPr>
        <p:sp>
          <p:nvSpPr>
            <p:cNvPr id="36" name="순서도: 종속 처리 35">
              <a:extLst>
                <a:ext uri="{FF2B5EF4-FFF2-40B4-BE49-F238E27FC236}">
                  <a16:creationId xmlns:a16="http://schemas.microsoft.com/office/drawing/2014/main" id="{B0AA0D4A-6B1C-4350-31EB-8EE32E67A7D7}"/>
                </a:ext>
              </a:extLst>
            </p:cNvPr>
            <p:cNvSpPr/>
            <p:nvPr/>
          </p:nvSpPr>
          <p:spPr>
            <a:xfrm rot="5400000">
              <a:off x="5964713" y="2926883"/>
              <a:ext cx="251666" cy="1451068"/>
            </a:xfrm>
            <a:prstGeom prst="flowChartPredefined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16D92FA-2EE2-AC6D-A6B5-DD9F53E49076}"/>
                </a:ext>
              </a:extLst>
            </p:cNvPr>
            <p:cNvSpPr txBox="1"/>
            <p:nvPr/>
          </p:nvSpPr>
          <p:spPr>
            <a:xfrm>
              <a:off x="5365012" y="3576788"/>
              <a:ext cx="1451068" cy="142386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sz="900" b="1" dirty="0"/>
                <a:t>*.vcf.sys=10.10.10.10</a:t>
              </a:r>
              <a:endParaRPr lang="ko-KR" altLang="en-US" sz="900" b="1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8FD82D8-19F3-5AFE-8D73-51EA8284E228}"/>
              </a:ext>
            </a:extLst>
          </p:cNvPr>
          <p:cNvGrpSpPr/>
          <p:nvPr/>
        </p:nvGrpSpPr>
        <p:grpSpPr>
          <a:xfrm>
            <a:off x="3775725" y="5087409"/>
            <a:ext cx="1290218" cy="251666"/>
            <a:chOff x="5365012" y="3526584"/>
            <a:chExt cx="1451068" cy="251666"/>
          </a:xfrm>
        </p:grpSpPr>
        <p:sp>
          <p:nvSpPr>
            <p:cNvPr id="39" name="순서도: 종속 처리 38">
              <a:extLst>
                <a:ext uri="{FF2B5EF4-FFF2-40B4-BE49-F238E27FC236}">
                  <a16:creationId xmlns:a16="http://schemas.microsoft.com/office/drawing/2014/main" id="{E4F326FF-EE02-F0A7-FE0B-A1E878537D45}"/>
                </a:ext>
              </a:extLst>
            </p:cNvPr>
            <p:cNvSpPr/>
            <p:nvPr/>
          </p:nvSpPr>
          <p:spPr>
            <a:xfrm rot="5400000">
              <a:off x="5964713" y="2926883"/>
              <a:ext cx="251666" cy="1451068"/>
            </a:xfrm>
            <a:prstGeom prst="flowChartPredefined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C955BAF-03C6-F68E-880D-D41EA43BF851}"/>
                </a:ext>
              </a:extLst>
            </p:cNvPr>
            <p:cNvSpPr txBox="1"/>
            <p:nvPr/>
          </p:nvSpPr>
          <p:spPr>
            <a:xfrm>
              <a:off x="5365012" y="3576788"/>
              <a:ext cx="1451068" cy="142386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sz="900" b="1" dirty="0"/>
                <a:t>x.vcf.sys=172.16.78.9</a:t>
              </a:r>
              <a:endParaRPr lang="ko-KR" altLang="en-US" sz="900" b="1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540E744-F9EB-40E4-B5E0-C46539D6A9C0}"/>
              </a:ext>
            </a:extLst>
          </p:cNvPr>
          <p:cNvSpPr txBox="1"/>
          <p:nvPr/>
        </p:nvSpPr>
        <p:spPr>
          <a:xfrm>
            <a:off x="7697909" y="1951794"/>
            <a:ext cx="455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FC7265-C2BE-69C6-6A60-9F1151A19AC4}"/>
              </a:ext>
            </a:extLst>
          </p:cNvPr>
          <p:cNvSpPr txBox="1"/>
          <p:nvPr/>
        </p:nvSpPr>
        <p:spPr>
          <a:xfrm rot="2270718">
            <a:off x="2315498" y="3544080"/>
            <a:ext cx="544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CONN 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111A8C-437C-D095-9189-4B98405E787D}"/>
              </a:ext>
            </a:extLst>
          </p:cNvPr>
          <p:cNvSpPr txBox="1"/>
          <p:nvPr/>
        </p:nvSpPr>
        <p:spPr>
          <a:xfrm rot="19204289">
            <a:off x="2097924" y="4462123"/>
            <a:ext cx="544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CONN 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39AFC26-00A1-A8BF-F49C-B1507C0D9305}"/>
              </a:ext>
            </a:extLst>
          </p:cNvPr>
          <p:cNvCxnSpPr>
            <a:cxnSpLocks/>
            <a:endCxn id="20" idx="7"/>
          </p:cNvCxnSpPr>
          <p:nvPr/>
        </p:nvCxnSpPr>
        <p:spPr>
          <a:xfrm flipH="1">
            <a:off x="2106348" y="4451350"/>
            <a:ext cx="562190" cy="469912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F2DA364-6C9F-0DE6-CEBD-5444B09A318B}"/>
              </a:ext>
            </a:extLst>
          </p:cNvPr>
          <p:cNvCxnSpPr>
            <a:cxnSpLocks/>
          </p:cNvCxnSpPr>
          <p:nvPr/>
        </p:nvCxnSpPr>
        <p:spPr>
          <a:xfrm>
            <a:off x="2358071" y="3623867"/>
            <a:ext cx="329517" cy="269833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00DDAD0-DD17-6AC1-CD2B-DC9F783EC19E}"/>
              </a:ext>
            </a:extLst>
          </p:cNvPr>
          <p:cNvSpPr txBox="1"/>
          <p:nvPr/>
        </p:nvSpPr>
        <p:spPr>
          <a:xfrm rot="1377166">
            <a:off x="6624969" y="4812573"/>
            <a:ext cx="544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CONN 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4B38B31-8AA9-A850-C6F0-A32BAD7453B7}"/>
              </a:ext>
            </a:extLst>
          </p:cNvPr>
          <p:cNvSpPr/>
          <p:nvPr/>
        </p:nvSpPr>
        <p:spPr>
          <a:xfrm>
            <a:off x="5811540" y="4262942"/>
            <a:ext cx="817160" cy="817160"/>
          </a:xfrm>
          <a:prstGeom prst="ellipse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VM Y</a:t>
            </a:r>
          </a:p>
          <a:p>
            <a:pPr algn="ctr"/>
            <a:endParaRPr lang="ko-KR" altLang="en-US" sz="700" b="1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E454DA-4D46-0228-BE67-E5AF4E6C6360}"/>
              </a:ext>
            </a:extLst>
          </p:cNvPr>
          <p:cNvSpPr txBox="1"/>
          <p:nvPr/>
        </p:nvSpPr>
        <p:spPr>
          <a:xfrm>
            <a:off x="5805927" y="4679295"/>
            <a:ext cx="820717" cy="1384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192.168.1.11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E843BC2-497D-E50D-F316-F0968EAB71E0}"/>
              </a:ext>
            </a:extLst>
          </p:cNvPr>
          <p:cNvSpPr/>
          <p:nvPr/>
        </p:nvSpPr>
        <p:spPr>
          <a:xfrm>
            <a:off x="7189804" y="4898380"/>
            <a:ext cx="817160" cy="817160"/>
          </a:xfrm>
          <a:prstGeom prst="ellipse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VM Z</a:t>
            </a:r>
          </a:p>
          <a:p>
            <a:pPr algn="ctr"/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D718B7-4236-FF95-56BF-99E904D48272}"/>
              </a:ext>
            </a:extLst>
          </p:cNvPr>
          <p:cNvSpPr txBox="1"/>
          <p:nvPr/>
        </p:nvSpPr>
        <p:spPr>
          <a:xfrm>
            <a:off x="7196279" y="5320947"/>
            <a:ext cx="820717" cy="1384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12.34.56.78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81404A8-AEAD-C94C-7E44-1BBB91027A7F}"/>
              </a:ext>
            </a:extLst>
          </p:cNvPr>
          <p:cNvGrpSpPr/>
          <p:nvPr/>
        </p:nvGrpSpPr>
        <p:grpSpPr>
          <a:xfrm>
            <a:off x="8135251" y="4358289"/>
            <a:ext cx="1528631" cy="840259"/>
            <a:chOff x="10172405" y="3259113"/>
            <a:chExt cx="1487210" cy="869961"/>
          </a:xfrm>
        </p:grpSpPr>
        <p:sp>
          <p:nvSpPr>
            <p:cNvPr id="52" name="순서도: 종속 처리 51">
              <a:extLst>
                <a:ext uri="{FF2B5EF4-FFF2-40B4-BE49-F238E27FC236}">
                  <a16:creationId xmlns:a16="http://schemas.microsoft.com/office/drawing/2014/main" id="{A3681F36-F621-C55B-4CE0-F1527DB9F886}"/>
                </a:ext>
              </a:extLst>
            </p:cNvPr>
            <p:cNvSpPr/>
            <p:nvPr/>
          </p:nvSpPr>
          <p:spPr>
            <a:xfrm rot="5400000">
              <a:off x="10481028" y="2950490"/>
              <a:ext cx="869961" cy="1487207"/>
            </a:xfrm>
            <a:prstGeom prst="flowChartPredefined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71882B7-F00F-EA3A-5673-F17C49196DBB}"/>
                </a:ext>
              </a:extLst>
            </p:cNvPr>
            <p:cNvSpPr txBox="1"/>
            <p:nvPr/>
          </p:nvSpPr>
          <p:spPr>
            <a:xfrm>
              <a:off x="10172407" y="3396137"/>
              <a:ext cx="1487208" cy="57358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sz="900" b="1" dirty="0"/>
                <a:t>y.aip.org.int=Y’s Int AIP</a:t>
              </a:r>
            </a:p>
            <a:p>
              <a:r>
                <a:rPr lang="en-US" altLang="ko-KR" sz="900" b="1" dirty="0" err="1"/>
                <a:t>z.aip.org.ext</a:t>
              </a:r>
              <a:r>
                <a:rPr lang="en-US" altLang="ko-KR" sz="900" b="1" dirty="0"/>
                <a:t>=Z’s Ext AIP</a:t>
              </a:r>
            </a:p>
            <a:p>
              <a:r>
                <a:rPr lang="en-US" altLang="ko-KR" sz="900" b="1" dirty="0" err="1"/>
                <a:t>y.myprj.tnt</a:t>
              </a:r>
              <a:r>
                <a:rPr lang="en-US" altLang="ko-KR" sz="900" b="1" dirty="0"/>
                <a:t>=192.168.1.11</a:t>
              </a:r>
              <a:br>
                <a:rPr lang="en-US" altLang="ko-KR" sz="900" b="1" dirty="0"/>
              </a:br>
              <a:r>
                <a:rPr lang="en-US" altLang="ko-KR" sz="900" b="1" dirty="0" err="1"/>
                <a:t>z.myprj.tnt</a:t>
              </a:r>
              <a:r>
                <a:rPr lang="en-US" altLang="ko-KR" sz="900" b="1" dirty="0"/>
                <a:t>=12.34.56.78</a:t>
              </a:r>
              <a:endParaRPr lang="ko-KR" altLang="en-US" sz="900" b="1" dirty="0"/>
            </a:p>
          </p:txBody>
        </p:sp>
      </p:grpSp>
      <p:sp>
        <p:nvSpPr>
          <p:cNvPr id="54" name="타원 53">
            <a:extLst>
              <a:ext uri="{FF2B5EF4-FFF2-40B4-BE49-F238E27FC236}">
                <a16:creationId xmlns:a16="http://schemas.microsoft.com/office/drawing/2014/main" id="{D6AB2F74-78B6-CED5-B075-5F3F68A79644}"/>
              </a:ext>
            </a:extLst>
          </p:cNvPr>
          <p:cNvSpPr/>
          <p:nvPr/>
        </p:nvSpPr>
        <p:spPr>
          <a:xfrm>
            <a:off x="9782618" y="3217434"/>
            <a:ext cx="817160" cy="817160"/>
          </a:xfrm>
          <a:prstGeom prst="ellipse">
            <a:avLst/>
          </a:prstGeom>
          <a:solidFill>
            <a:schemeClr val="bg1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Public</a:t>
            </a:r>
            <a:br>
              <a:rPr lang="en-US" altLang="ko-KR" sz="900" b="1" dirty="0">
                <a:solidFill>
                  <a:srgbClr val="0070C0"/>
                </a:solidFill>
              </a:rPr>
            </a:br>
            <a:r>
              <a:rPr lang="en-US" altLang="ko-KR" sz="900" b="1" dirty="0">
                <a:solidFill>
                  <a:srgbClr val="0070C0"/>
                </a:solidFill>
              </a:rPr>
              <a:t>User</a:t>
            </a:r>
            <a:br>
              <a:rPr lang="en-US" altLang="ko-KR" sz="900" b="1" dirty="0">
                <a:solidFill>
                  <a:srgbClr val="0070C0"/>
                </a:solidFill>
              </a:rPr>
            </a:br>
            <a:r>
              <a:rPr lang="en-US" altLang="ko-KR" sz="900" b="1" dirty="0">
                <a:solidFill>
                  <a:srgbClr val="0070C0"/>
                </a:solidFill>
              </a:rPr>
              <a:t>Terminal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BE08AAF-B8A0-EC17-3130-E24492B5A29D}"/>
              </a:ext>
            </a:extLst>
          </p:cNvPr>
          <p:cNvSpPr/>
          <p:nvPr/>
        </p:nvSpPr>
        <p:spPr>
          <a:xfrm>
            <a:off x="7521593" y="1399209"/>
            <a:ext cx="817160" cy="81716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  <a:t>Org</a:t>
            </a:r>
            <a:b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  <a:t>DNS</a:t>
            </a:r>
            <a:endParaRPr lang="ko-KR" altLang="en-US" sz="9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BF5D851-B093-EB31-4938-3CE3740DC8D4}"/>
              </a:ext>
            </a:extLst>
          </p:cNvPr>
          <p:cNvSpPr/>
          <p:nvPr/>
        </p:nvSpPr>
        <p:spPr>
          <a:xfrm>
            <a:off x="10829812" y="1396368"/>
            <a:ext cx="817160" cy="81716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  <a:t>Public</a:t>
            </a:r>
            <a:b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  <a:t>DNS</a:t>
            </a:r>
            <a:endParaRPr lang="ko-KR" altLang="en-US" sz="9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E9A683C-E759-A1CB-3446-42E34CC5059F}"/>
              </a:ext>
            </a:extLst>
          </p:cNvPr>
          <p:cNvCxnSpPr>
            <a:cxnSpLocks/>
          </p:cNvCxnSpPr>
          <p:nvPr/>
        </p:nvCxnSpPr>
        <p:spPr>
          <a:xfrm>
            <a:off x="8044545" y="2203450"/>
            <a:ext cx="0" cy="15875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6D905F3-471D-C523-87B7-5D6A7572CF40}"/>
              </a:ext>
            </a:extLst>
          </p:cNvPr>
          <p:cNvCxnSpPr>
            <a:cxnSpLocks/>
          </p:cNvCxnSpPr>
          <p:nvPr/>
        </p:nvCxnSpPr>
        <p:spPr>
          <a:xfrm>
            <a:off x="8283912" y="1590920"/>
            <a:ext cx="2599988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9F5AB53-3F4F-DBE5-6C75-C18BB4FA1F9E}"/>
              </a:ext>
            </a:extLst>
          </p:cNvPr>
          <p:cNvCxnSpPr>
            <a:cxnSpLocks/>
          </p:cNvCxnSpPr>
          <p:nvPr/>
        </p:nvCxnSpPr>
        <p:spPr>
          <a:xfrm>
            <a:off x="8283912" y="2002399"/>
            <a:ext cx="2599988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7FCE0B-7CF9-F873-CFCA-6E5539808DD1}"/>
              </a:ext>
            </a:extLst>
          </p:cNvPr>
          <p:cNvCxnSpPr>
            <a:cxnSpLocks/>
          </p:cNvCxnSpPr>
          <p:nvPr/>
        </p:nvCxnSpPr>
        <p:spPr>
          <a:xfrm>
            <a:off x="8183324" y="2127250"/>
            <a:ext cx="0" cy="173355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headEnd type="none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5352EC2-69A8-40BF-0EC9-BD29FD46BB37}"/>
              </a:ext>
            </a:extLst>
          </p:cNvPr>
          <p:cNvCxnSpPr>
            <a:cxnSpLocks/>
          </p:cNvCxnSpPr>
          <p:nvPr/>
        </p:nvCxnSpPr>
        <p:spPr>
          <a:xfrm flipH="1">
            <a:off x="4749800" y="1930400"/>
            <a:ext cx="2787650" cy="85725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headEnd type="diamond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3A72645-8118-EB54-2253-A4D5580A7091}"/>
              </a:ext>
            </a:extLst>
          </p:cNvPr>
          <p:cNvCxnSpPr>
            <a:cxnSpLocks/>
          </p:cNvCxnSpPr>
          <p:nvPr/>
        </p:nvCxnSpPr>
        <p:spPr>
          <a:xfrm flipH="1" flipV="1">
            <a:off x="4724400" y="3359150"/>
            <a:ext cx="2800350" cy="71755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headEnd type="diamond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F170A586-618D-6B14-38B2-1D950AF2922F}"/>
              </a:ext>
            </a:extLst>
          </p:cNvPr>
          <p:cNvSpPr/>
          <p:nvPr/>
        </p:nvSpPr>
        <p:spPr>
          <a:xfrm>
            <a:off x="6293133" y="2502908"/>
            <a:ext cx="817160" cy="817160"/>
          </a:xfrm>
          <a:prstGeom prst="ellipse">
            <a:avLst/>
          </a:prstGeom>
          <a:solidFill>
            <a:schemeClr val="bg1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Internal</a:t>
            </a:r>
            <a:br>
              <a:rPr lang="en-US" altLang="ko-KR" sz="900" b="1" dirty="0">
                <a:solidFill>
                  <a:srgbClr val="0070C0"/>
                </a:solidFill>
              </a:rPr>
            </a:br>
            <a:r>
              <a:rPr lang="en-US" altLang="ko-KR" sz="900" b="1" dirty="0">
                <a:solidFill>
                  <a:srgbClr val="0070C0"/>
                </a:solidFill>
              </a:rPr>
              <a:t>User</a:t>
            </a:r>
            <a:br>
              <a:rPr lang="en-US" altLang="ko-KR" sz="900" b="1" dirty="0">
                <a:solidFill>
                  <a:srgbClr val="0070C0"/>
                </a:solidFill>
              </a:rPr>
            </a:br>
            <a:r>
              <a:rPr lang="en-US" altLang="ko-KR" sz="900" b="1" dirty="0">
                <a:solidFill>
                  <a:srgbClr val="0070C0"/>
                </a:solidFill>
              </a:rPr>
              <a:t>Terminal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50A5476-F4B7-8709-B484-260E80480442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4853464" y="2946400"/>
            <a:ext cx="1433036" cy="109433"/>
          </a:xfrm>
          <a:prstGeom prst="straightConnector1">
            <a:avLst/>
          </a:prstGeom>
          <a:ln w="12700">
            <a:solidFill>
              <a:srgbClr val="00B050"/>
            </a:solidFill>
            <a:headEnd type="diamond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F43666A-BA05-ACF2-CBD2-1E8F9415B47F}"/>
              </a:ext>
            </a:extLst>
          </p:cNvPr>
          <p:cNvSpPr txBox="1"/>
          <p:nvPr/>
        </p:nvSpPr>
        <p:spPr>
          <a:xfrm rot="21393249">
            <a:off x="5031195" y="2814973"/>
            <a:ext cx="114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00B050"/>
                </a:solidFill>
              </a:rPr>
              <a:t>y.aip.org.int</a:t>
            </a:r>
            <a:br>
              <a:rPr lang="en-US" altLang="ko-KR" sz="900" b="1" dirty="0">
                <a:solidFill>
                  <a:srgbClr val="00B050"/>
                </a:solidFill>
              </a:rPr>
            </a:br>
            <a:r>
              <a:rPr lang="en-US" altLang="ko-KR" sz="900" b="1" dirty="0">
                <a:solidFill>
                  <a:srgbClr val="00B050"/>
                </a:solidFill>
              </a:rPr>
              <a:t>Y’s Int AIP</a:t>
            </a:r>
            <a:endParaRPr lang="ko-KR" altLang="en-US" sz="900" b="1" dirty="0">
              <a:solidFill>
                <a:srgbClr val="00B050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DA2431F-6DA0-07C9-75DA-28A14EA2F73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972300" y="3194050"/>
            <a:ext cx="664457" cy="693744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72F083D-F9FD-B96F-AF03-D9C7ECD4E847}"/>
              </a:ext>
            </a:extLst>
          </p:cNvPr>
          <p:cNvSpPr txBox="1"/>
          <p:nvPr/>
        </p:nvSpPr>
        <p:spPr>
          <a:xfrm rot="2739084">
            <a:off x="7053241" y="3316297"/>
            <a:ext cx="544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CONN 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B00AAD4-8C9A-7ABD-0C6A-CDEA4551E8AC}"/>
              </a:ext>
            </a:extLst>
          </p:cNvPr>
          <p:cNvCxnSpPr>
            <a:cxnSpLocks/>
          </p:cNvCxnSpPr>
          <p:nvPr/>
        </p:nvCxnSpPr>
        <p:spPr>
          <a:xfrm flipH="1">
            <a:off x="8261350" y="3676650"/>
            <a:ext cx="1530350" cy="234950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952CC13-7926-43B6-8068-693A955571E8}"/>
              </a:ext>
            </a:extLst>
          </p:cNvPr>
          <p:cNvSpPr txBox="1"/>
          <p:nvPr/>
        </p:nvSpPr>
        <p:spPr>
          <a:xfrm rot="21142418">
            <a:off x="8925235" y="3552631"/>
            <a:ext cx="544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CONN 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A16037C-B9FF-A524-AA76-B6093049F85B}"/>
              </a:ext>
            </a:extLst>
          </p:cNvPr>
          <p:cNvCxnSpPr>
            <a:cxnSpLocks/>
          </p:cNvCxnSpPr>
          <p:nvPr/>
        </p:nvCxnSpPr>
        <p:spPr>
          <a:xfrm flipH="1">
            <a:off x="10375900" y="2150538"/>
            <a:ext cx="632416" cy="1126491"/>
          </a:xfrm>
          <a:prstGeom prst="straightConnector1">
            <a:avLst/>
          </a:prstGeom>
          <a:ln w="12700">
            <a:solidFill>
              <a:srgbClr val="00B050"/>
            </a:solidFill>
            <a:headEnd type="diamond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354F683-2B1E-599A-727B-73C2FB7CF87D}"/>
              </a:ext>
            </a:extLst>
          </p:cNvPr>
          <p:cNvSpPr txBox="1"/>
          <p:nvPr/>
        </p:nvSpPr>
        <p:spPr>
          <a:xfrm rot="18021930">
            <a:off x="10073381" y="2575303"/>
            <a:ext cx="114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err="1">
                <a:solidFill>
                  <a:srgbClr val="00B050"/>
                </a:solidFill>
              </a:rPr>
              <a:t>z.aip.org.ext</a:t>
            </a:r>
            <a:br>
              <a:rPr lang="en-US" altLang="ko-KR" sz="900" b="1" dirty="0">
                <a:solidFill>
                  <a:srgbClr val="00B050"/>
                </a:solidFill>
              </a:rPr>
            </a:br>
            <a:r>
              <a:rPr lang="en-US" altLang="ko-KR" sz="900" b="1" dirty="0">
                <a:solidFill>
                  <a:srgbClr val="00B050"/>
                </a:solidFill>
              </a:rPr>
              <a:t>Z’s Ext AIP</a:t>
            </a:r>
            <a:endParaRPr lang="ko-KR" altLang="en-US" sz="900" b="1" dirty="0">
              <a:solidFill>
                <a:srgbClr val="00B05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A2B2D25-F7B1-9A24-2861-74CFC8F481EF}"/>
              </a:ext>
            </a:extLst>
          </p:cNvPr>
          <p:cNvCxnSpPr>
            <a:cxnSpLocks/>
          </p:cNvCxnSpPr>
          <p:nvPr/>
        </p:nvCxnSpPr>
        <p:spPr>
          <a:xfrm flipH="1">
            <a:off x="6635750" y="4449630"/>
            <a:ext cx="1227088" cy="243020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69D2C02-1531-9F28-993B-B5782B25357D}"/>
              </a:ext>
            </a:extLst>
          </p:cNvPr>
          <p:cNvSpPr txBox="1"/>
          <p:nvPr/>
        </p:nvSpPr>
        <p:spPr>
          <a:xfrm>
            <a:off x="852911" y="1672060"/>
            <a:ext cx="52170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rgbClr val="FF0000"/>
                </a:solidFill>
              </a:rPr>
              <a:t>클라우드 서비스가 </a:t>
            </a:r>
            <a:r>
              <a:rPr lang="en-US" altLang="ko-KR" sz="1200" dirty="0">
                <a:solidFill>
                  <a:srgbClr val="FF0000"/>
                </a:solidFill>
              </a:rPr>
              <a:t>IP </a:t>
            </a:r>
            <a:r>
              <a:rPr lang="ko-KR" altLang="en-US" sz="1200" dirty="0">
                <a:solidFill>
                  <a:srgbClr val="FF0000"/>
                </a:solidFill>
              </a:rPr>
              <a:t>기반으로 동작하면 안되는 이유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050" dirty="0"/>
              <a:t>서비스 개발 과정에서 특정 </a:t>
            </a:r>
            <a:r>
              <a:rPr lang="en-US" altLang="ko-KR" sz="1050" dirty="0"/>
              <a:t>IP</a:t>
            </a:r>
            <a:r>
              <a:rPr lang="ko-KR" altLang="en-US" sz="1050" dirty="0"/>
              <a:t>가 고정되면 환경변화에 대처하기 어려움</a:t>
            </a:r>
            <a:endParaRPr lang="en-US" altLang="ko-KR" sz="1050" dirty="0"/>
          </a:p>
          <a:p>
            <a:pPr marL="171450" indent="-171450" algn="l">
              <a:buFontTx/>
              <a:buChar char="-"/>
            </a:pPr>
            <a:r>
              <a:rPr lang="ko-KR" altLang="en-US" sz="1050" dirty="0"/>
              <a:t>현대 아키텍처에서 </a:t>
            </a:r>
            <a:r>
              <a:rPr lang="en-US" altLang="ko-KR" sz="1050" dirty="0"/>
              <a:t>HTTP CORS</a:t>
            </a:r>
            <a:r>
              <a:rPr lang="ko-KR" altLang="en-US" sz="1050" dirty="0"/>
              <a:t> 체크와 보안적용이 점차 표준화 되어가고 있음</a:t>
            </a:r>
          </a:p>
        </p:txBody>
      </p:sp>
      <p:sp>
        <p:nvSpPr>
          <p:cNvPr id="74" name="현 73">
            <a:extLst>
              <a:ext uri="{FF2B5EF4-FFF2-40B4-BE49-F238E27FC236}">
                <a16:creationId xmlns:a16="http://schemas.microsoft.com/office/drawing/2014/main" id="{6864F07F-7A8F-B38A-75C5-B7EAC42125BD}"/>
              </a:ext>
            </a:extLst>
          </p:cNvPr>
          <p:cNvSpPr/>
          <p:nvPr/>
        </p:nvSpPr>
        <p:spPr>
          <a:xfrm>
            <a:off x="7518357" y="3758783"/>
            <a:ext cx="823405" cy="823405"/>
          </a:xfrm>
          <a:prstGeom prst="chord">
            <a:avLst>
              <a:gd name="adj1" fmla="val 10917536"/>
              <a:gd name="adj2" fmla="val 21507745"/>
            </a:avLst>
          </a:prstGeom>
          <a:solidFill>
            <a:srgbClr val="7030A0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4CEDEA9-FA5C-AFBD-CD2E-16DDFDAF52F0}"/>
              </a:ext>
            </a:extLst>
          </p:cNvPr>
          <p:cNvSpPr txBox="1"/>
          <p:nvPr/>
        </p:nvSpPr>
        <p:spPr>
          <a:xfrm>
            <a:off x="7517087" y="3904909"/>
            <a:ext cx="8436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>
                <a:solidFill>
                  <a:schemeClr val="bg1"/>
                </a:solidFill>
              </a:rPr>
              <a:t>Orbrium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21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3828D-93AA-1696-33B6-021F88655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9739E1B-27BB-D367-07CA-14DE71B20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95C69D-3409-A255-5AB6-BFB5DD879983}"/>
              </a:ext>
            </a:extLst>
          </p:cNvPr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</a:rPr>
              <a:t>Orbrium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01144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4D856-3748-E5DA-F090-E361FDFE0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36758-E552-1AAC-CE27-F0262841B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778248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EVCS </a:t>
            </a:r>
            <a:r>
              <a:rPr lang="ko-KR" altLang="en-US" dirty="0">
                <a:solidFill>
                  <a:srgbClr val="090875"/>
                </a:solidFill>
              </a:rPr>
              <a:t>구성에 따른 컴퓨팅 영역 설계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18A051-E8C8-30D6-352E-73E4852A5996}"/>
              </a:ext>
            </a:extLst>
          </p:cNvPr>
          <p:cNvGrpSpPr/>
          <p:nvPr/>
        </p:nvGrpSpPr>
        <p:grpSpPr>
          <a:xfrm>
            <a:off x="1400455" y="1268760"/>
            <a:ext cx="9391090" cy="5258571"/>
            <a:chOff x="1400455" y="1124744"/>
            <a:chExt cx="9391090" cy="525857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BDE7C56-C147-C95F-9E53-B8FB58A0EBD5}"/>
                </a:ext>
              </a:extLst>
            </p:cNvPr>
            <p:cNvSpPr/>
            <p:nvPr/>
          </p:nvSpPr>
          <p:spPr>
            <a:xfrm>
              <a:off x="1400455" y="2657074"/>
              <a:ext cx="9391090" cy="372624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Region 2 = SDDC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Management Plane = SDDC Manager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23E6667-A6D3-CFE8-9779-61A503C11006}"/>
                </a:ext>
              </a:extLst>
            </p:cNvPr>
            <p:cNvSpPr/>
            <p:nvPr/>
          </p:nvSpPr>
          <p:spPr>
            <a:xfrm>
              <a:off x="1400456" y="1124744"/>
              <a:ext cx="9391089" cy="13159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Region 1 = SDDC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Management Plane = SDDC Manager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3EE2D16-3891-B1BF-58B2-591D154F4B5E}"/>
                </a:ext>
              </a:extLst>
            </p:cNvPr>
            <p:cNvSpPr/>
            <p:nvPr/>
          </p:nvSpPr>
          <p:spPr>
            <a:xfrm>
              <a:off x="1631504" y="4232452"/>
              <a:ext cx="8928992" cy="194215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b="1" dirty="0">
                  <a:solidFill>
                    <a:srgbClr val="0070C0"/>
                  </a:solidFill>
                </a:rPr>
                <a:t>Availability Zone 2 = Workload Domain = vCenter &amp; NSX Pair = Overlay Domain 2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BA92B3D-B175-F5DE-7900-BD7D989A16C7}"/>
                </a:ext>
              </a:extLst>
            </p:cNvPr>
            <p:cNvSpPr/>
            <p:nvPr/>
          </p:nvSpPr>
          <p:spPr>
            <a:xfrm>
              <a:off x="1847527" y="4667250"/>
              <a:ext cx="5961639" cy="128325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b="1" dirty="0">
                  <a:solidFill>
                    <a:srgbClr val="7030A0"/>
                  </a:solidFill>
                </a:rPr>
                <a:t>Compute Type 1 = Cluster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53C1215-2DD7-736B-114F-1327A096A314}"/>
                </a:ext>
              </a:extLst>
            </p:cNvPr>
            <p:cNvSpPr/>
            <p:nvPr/>
          </p:nvSpPr>
          <p:spPr>
            <a:xfrm>
              <a:off x="8040216" y="4667250"/>
              <a:ext cx="2282626" cy="128325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b="1" dirty="0">
                  <a:solidFill>
                    <a:srgbClr val="7030A0"/>
                  </a:solidFill>
                </a:rPr>
                <a:t>Compute Type 2 = Cluster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FF2116E-C8A9-8EEE-F3BA-02283E37F174}"/>
                </a:ext>
              </a:extLst>
            </p:cNvPr>
            <p:cNvSpPr/>
            <p:nvPr/>
          </p:nvSpPr>
          <p:spPr>
            <a:xfrm>
              <a:off x="1631504" y="3064659"/>
              <a:ext cx="8928992" cy="93438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b="1" dirty="0">
                  <a:solidFill>
                    <a:srgbClr val="0070C0"/>
                  </a:solidFill>
                </a:rPr>
                <a:t>Availability Zone 1 = Workload Domain = vCenter &amp; NSX Pair = Overlay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 </a:t>
              </a:r>
              <a:r>
                <a:rPr lang="en-US" altLang="ko-KR" sz="1200" b="1" dirty="0">
                  <a:solidFill>
                    <a:srgbClr val="0070C0"/>
                  </a:solidFill>
                </a:rPr>
                <a:t>Domain 1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052D42-739A-C96C-0DAE-7BFD96DA774C}"/>
                </a:ext>
              </a:extLst>
            </p:cNvPr>
            <p:cNvSpPr txBox="1"/>
            <p:nvPr/>
          </p:nvSpPr>
          <p:spPr>
            <a:xfrm>
              <a:off x="3431704" y="1445875"/>
              <a:ext cx="53285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600" b="1" dirty="0"/>
                <a:t>Multi Region </a:t>
              </a:r>
              <a:r>
                <a:rPr lang="ko-KR" altLang="en-US" sz="1600" b="1" dirty="0"/>
                <a:t>구분</a:t>
              </a:r>
              <a:endParaRPr lang="en-US" altLang="ko-KR" sz="1600" b="1" dirty="0"/>
            </a:p>
            <a:p>
              <a:pPr marL="171450" indent="-171450" algn="l">
                <a:buFontTx/>
                <a:buChar char="-"/>
              </a:pPr>
              <a:r>
                <a:rPr lang="ko-KR" altLang="en-US" sz="1600" b="1" dirty="0"/>
                <a:t>지역적으로 거리가 있는 컴퓨팅 영역</a:t>
              </a:r>
              <a:endParaRPr lang="en-US" altLang="ko-KR" sz="1600" b="1" dirty="0"/>
            </a:p>
            <a:p>
              <a:pPr marL="171450" indent="-171450" algn="l">
                <a:buFontTx/>
                <a:buChar char="-"/>
              </a:pPr>
              <a:r>
                <a:rPr lang="ko-KR" altLang="en-US" sz="1600" b="1" dirty="0"/>
                <a:t>특수 목적으로 제한된 사용 목적이 있는 컴퓨팅 영역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D8DCF5-08F5-528D-5DA1-8449864D8D33}"/>
                </a:ext>
              </a:extLst>
            </p:cNvPr>
            <p:cNvSpPr txBox="1"/>
            <p:nvPr/>
          </p:nvSpPr>
          <p:spPr>
            <a:xfrm>
              <a:off x="2502719" y="3356992"/>
              <a:ext cx="7186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600" b="1" dirty="0"/>
                <a:t>Multi Availability</a:t>
              </a:r>
              <a:r>
                <a:rPr lang="ko-KR" altLang="en-US" sz="1600" b="1" dirty="0"/>
                <a:t> </a:t>
              </a:r>
              <a:r>
                <a:rPr lang="en-US" altLang="ko-KR" sz="1600" b="1" dirty="0"/>
                <a:t>Zone </a:t>
              </a:r>
              <a:r>
                <a:rPr lang="ko-KR" altLang="en-US" sz="1600" b="1" dirty="0"/>
                <a:t>구분</a:t>
              </a:r>
              <a:endParaRPr lang="en-US" altLang="ko-KR" sz="1600" b="1" dirty="0"/>
            </a:p>
            <a:p>
              <a:pPr marL="171450" indent="-171450" algn="l">
                <a:buFontTx/>
                <a:buChar char="-"/>
              </a:pPr>
              <a:r>
                <a:rPr lang="ko-KR" altLang="en-US" sz="1600" b="1" dirty="0"/>
                <a:t>가용성 확보를 위해 독립된 공간</a:t>
              </a:r>
              <a:r>
                <a:rPr lang="en-US" altLang="ko-KR" sz="1600" b="1" dirty="0"/>
                <a:t>/</a:t>
              </a:r>
              <a:r>
                <a:rPr lang="ko-KR" altLang="en-US" sz="1600" b="1" dirty="0"/>
                <a:t>배전</a:t>
              </a:r>
              <a:r>
                <a:rPr lang="en-US" altLang="ko-KR" sz="1600" b="1" dirty="0"/>
                <a:t>/</a:t>
              </a:r>
              <a:r>
                <a:rPr lang="ko-KR" altLang="en-US" sz="1600" b="1" dirty="0"/>
                <a:t>네트워크 를 구성하는 컴퓨팅 영역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FEA90C-3BB0-F3A1-D73E-A728416C49B2}"/>
                </a:ext>
              </a:extLst>
            </p:cNvPr>
            <p:cNvSpPr txBox="1"/>
            <p:nvPr/>
          </p:nvSpPr>
          <p:spPr>
            <a:xfrm>
              <a:off x="2198130" y="5006787"/>
              <a:ext cx="54923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600" b="1" dirty="0"/>
                <a:t>Compute Type/Version </a:t>
              </a:r>
              <a:r>
                <a:rPr lang="ko-KR" altLang="en-US" sz="1600" b="1" dirty="0"/>
                <a:t>구분</a:t>
              </a:r>
              <a:br>
                <a:rPr lang="en-US" altLang="ko-KR" sz="1600" b="1" dirty="0"/>
              </a:br>
              <a:r>
                <a:rPr lang="en-US" altLang="ko-KR" sz="1600" b="1" dirty="0"/>
                <a:t>- </a:t>
              </a:r>
              <a:r>
                <a:rPr lang="ko-KR" altLang="en-US" sz="1600" b="1" dirty="0"/>
                <a:t>동일 작업 명세가 가능한 영역</a:t>
              </a:r>
              <a:endParaRPr lang="en-US" altLang="ko-KR" sz="1600" b="1" dirty="0"/>
            </a:p>
            <a:p>
              <a:pPr algn="l"/>
              <a:r>
                <a:rPr lang="en-US" altLang="ko-KR" sz="1600" b="1" dirty="0"/>
                <a:t>- </a:t>
              </a:r>
              <a:r>
                <a:rPr lang="ko-KR" altLang="en-US" sz="1600" b="1" dirty="0"/>
                <a:t>장비 도입 시기</a:t>
              </a:r>
              <a:r>
                <a:rPr lang="en-US" altLang="ko-KR" sz="1600" b="1" dirty="0"/>
                <a:t>, </a:t>
              </a:r>
              <a:r>
                <a:rPr lang="ko-KR" altLang="en-US" sz="1600" b="1" dirty="0"/>
                <a:t>도입 환경에 따른 장비간 차이별 묶음</a:t>
              </a:r>
              <a:endParaRPr lang="en-US" altLang="ko-KR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62095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2F78B-4838-5892-3804-F888863C3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8312D-358A-8C53-5BDA-86181388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7497758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EVCS </a:t>
            </a:r>
            <a:r>
              <a:rPr lang="ko-KR" altLang="en-US" dirty="0">
                <a:solidFill>
                  <a:srgbClr val="090875"/>
                </a:solidFill>
              </a:rPr>
              <a:t>구성에 따른 </a:t>
            </a:r>
            <a:r>
              <a:rPr lang="en-US" altLang="ko-KR" dirty="0">
                <a:solidFill>
                  <a:srgbClr val="090875"/>
                </a:solidFill>
              </a:rPr>
              <a:t>NSX Overlay </a:t>
            </a:r>
            <a:r>
              <a:rPr lang="ko-KR" altLang="en-US" dirty="0">
                <a:solidFill>
                  <a:srgbClr val="090875"/>
                </a:solidFill>
              </a:rPr>
              <a:t>네트워크 준비</a:t>
            </a:r>
          </a:p>
        </p:txBody>
      </p:sp>
      <p:pic>
        <p:nvPicPr>
          <p:cNvPr id="9" name="그림 8" descr="스크린샷, 텍스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D2640D2-8EE5-A37D-4A65-BC355737A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1124744"/>
            <a:ext cx="11083636" cy="552248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9069585-D238-782B-AFC7-0772433B71E6}"/>
              </a:ext>
            </a:extLst>
          </p:cNvPr>
          <p:cNvSpPr/>
          <p:nvPr/>
        </p:nvSpPr>
        <p:spPr>
          <a:xfrm>
            <a:off x="7248128" y="4797152"/>
            <a:ext cx="1512168" cy="864096"/>
          </a:xfrm>
          <a:prstGeom prst="rect">
            <a:avLst/>
          </a:prstGeom>
          <a:solidFill>
            <a:srgbClr val="1B2A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443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9EE34-AB60-AD4A-0F66-0A3C7EEB7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DF18A3D-1677-9771-E94E-352C400D2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038EA-EEE5-6FF9-92A0-8E52C16B983B}"/>
              </a:ext>
            </a:extLst>
          </p:cNvPr>
          <p:cNvSpPr txBox="1"/>
          <p:nvPr/>
        </p:nvSpPr>
        <p:spPr>
          <a:xfrm>
            <a:off x="1199828" y="1228341"/>
            <a:ext cx="9289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Broadcom Value Pack </a:t>
            </a:r>
            <a:r>
              <a:rPr lang="ko-KR" altLang="en-US" sz="2800" b="1" dirty="0">
                <a:solidFill>
                  <a:schemeClr val="bg1"/>
                </a:solidFill>
              </a:rPr>
              <a:t>설치를 위한</a:t>
            </a:r>
            <a:br>
              <a:rPr lang="en-US" altLang="ko-KR" sz="2800" b="1" dirty="0">
                <a:solidFill>
                  <a:schemeClr val="bg1"/>
                </a:solidFill>
              </a:rPr>
            </a:br>
            <a:r>
              <a:rPr lang="en-US" altLang="ko-KR" sz="2800" b="1" dirty="0">
                <a:solidFill>
                  <a:schemeClr val="bg1"/>
                </a:solidFill>
              </a:rPr>
              <a:t>Aria Automation </a:t>
            </a:r>
            <a:r>
              <a:rPr lang="ko-KR" altLang="en-US" sz="2800" b="1" dirty="0">
                <a:solidFill>
                  <a:schemeClr val="bg1"/>
                </a:solidFill>
              </a:rPr>
              <a:t>사전 설정</a:t>
            </a:r>
          </a:p>
        </p:txBody>
      </p:sp>
    </p:spTree>
    <p:extLst>
      <p:ext uri="{BB962C8B-B14F-4D97-AF65-F5344CB8AC3E}">
        <p14:creationId xmlns:p14="http://schemas.microsoft.com/office/powerpoint/2010/main" val="2710284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89E33-8DC4-76F5-9FA6-A44626A51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30A04-D971-6A55-94F9-19C161D03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2977097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브랜딩</a:t>
            </a:r>
            <a:r>
              <a:rPr lang="en-US" altLang="ko-KR" dirty="0">
                <a:solidFill>
                  <a:srgbClr val="090875"/>
                </a:solidFill>
              </a:rPr>
              <a:t>(</a:t>
            </a:r>
            <a:r>
              <a:rPr lang="ko-KR" altLang="en-US" dirty="0" err="1">
                <a:solidFill>
                  <a:srgbClr val="090875"/>
                </a:solidFill>
              </a:rPr>
              <a:t>리전</a:t>
            </a:r>
            <a:r>
              <a:rPr lang="en-US" altLang="ko-KR" dirty="0">
                <a:solidFill>
                  <a:srgbClr val="090875"/>
                </a:solidFill>
              </a:rPr>
              <a:t>) </a:t>
            </a:r>
            <a:r>
              <a:rPr lang="ko-KR" altLang="en-US" dirty="0">
                <a:solidFill>
                  <a:srgbClr val="090875"/>
                </a:solidFill>
              </a:rPr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45BD6B-6605-B5BA-EC96-FA6C78C7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266" y="1124744"/>
            <a:ext cx="7463468" cy="551723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2EE080B-4D7C-1D2F-8869-14316A2B178F}"/>
              </a:ext>
            </a:extLst>
          </p:cNvPr>
          <p:cNvSpPr/>
          <p:nvPr/>
        </p:nvSpPr>
        <p:spPr>
          <a:xfrm>
            <a:off x="4323482" y="2151013"/>
            <a:ext cx="2159868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625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A31CD-2932-45E3-3C2E-9F9140197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6C7FA-D9AA-E92A-DFB3-F35936237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940776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로컬 관리자</a:t>
            </a:r>
            <a:r>
              <a:rPr lang="en-US" altLang="ko-KR" dirty="0">
                <a:solidFill>
                  <a:srgbClr val="090875"/>
                </a:solidFill>
              </a:rPr>
              <a:t>(admin) </a:t>
            </a:r>
            <a:r>
              <a:rPr lang="ko-KR" altLang="en-US" dirty="0">
                <a:solidFill>
                  <a:srgbClr val="090875"/>
                </a:solidFill>
              </a:rPr>
              <a:t>권한 설정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C701769-6138-126A-4CAD-CF9FD2230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266" y="1124744"/>
            <a:ext cx="7463468" cy="551723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C44C971-A259-60C1-1EC2-05EF0DFDCA0E}"/>
              </a:ext>
            </a:extLst>
          </p:cNvPr>
          <p:cNvSpPr/>
          <p:nvPr/>
        </p:nvSpPr>
        <p:spPr>
          <a:xfrm>
            <a:off x="5352182" y="1903363"/>
            <a:ext cx="671810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70F6AB-0703-7DE8-54E3-8A431B01CE4B}"/>
              </a:ext>
            </a:extLst>
          </p:cNvPr>
          <p:cNvSpPr/>
          <p:nvPr/>
        </p:nvSpPr>
        <p:spPr>
          <a:xfrm>
            <a:off x="4304431" y="2992388"/>
            <a:ext cx="4277593" cy="1128762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3741D5-7D83-5852-B6D5-DF69C65D9F4A}"/>
              </a:ext>
            </a:extLst>
          </p:cNvPr>
          <p:cNvSpPr/>
          <p:nvPr/>
        </p:nvSpPr>
        <p:spPr>
          <a:xfrm>
            <a:off x="5142631" y="2103388"/>
            <a:ext cx="766043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527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4E7AC-DB2E-AF68-D8B6-C99BFDC15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72743-2599-9C3F-744D-1DCD3806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505307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기본 사용자 그룹</a:t>
            </a:r>
            <a:r>
              <a:rPr lang="en-US" altLang="ko-KR" dirty="0">
                <a:solidFill>
                  <a:srgbClr val="090875"/>
                </a:solidFill>
              </a:rPr>
              <a:t>(ALL USERS) </a:t>
            </a:r>
            <a:r>
              <a:rPr lang="ko-KR" altLang="en-US" dirty="0">
                <a:solidFill>
                  <a:srgbClr val="090875"/>
                </a:solidFill>
              </a:rPr>
              <a:t>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7C8322-6E18-CD8C-63A3-BFE9E417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266" y="1124744"/>
            <a:ext cx="7463468" cy="551723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4E916B-215A-52E5-38E4-74D1D5629AC0}"/>
              </a:ext>
            </a:extLst>
          </p:cNvPr>
          <p:cNvSpPr/>
          <p:nvPr/>
        </p:nvSpPr>
        <p:spPr>
          <a:xfrm>
            <a:off x="5402858" y="1903363"/>
            <a:ext cx="397867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274874-17D3-7CFD-59E9-6F4BD30A993D}"/>
              </a:ext>
            </a:extLst>
          </p:cNvPr>
          <p:cNvSpPr/>
          <p:nvPr/>
        </p:nvSpPr>
        <p:spPr>
          <a:xfrm>
            <a:off x="4317008" y="2732038"/>
            <a:ext cx="4274542" cy="677912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AD6BDF-CE34-049B-7C61-E023BAA8AFEC}"/>
              </a:ext>
            </a:extLst>
          </p:cNvPr>
          <p:cNvSpPr/>
          <p:nvPr/>
        </p:nvSpPr>
        <p:spPr>
          <a:xfrm>
            <a:off x="5142631" y="2103388"/>
            <a:ext cx="766043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084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98221-334F-9F19-FB78-DEF084CF8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599AD-B6E6-DCE1-DA4E-283462FBD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677947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클라우드 계정 등록</a:t>
            </a:r>
            <a:r>
              <a:rPr lang="en-US" altLang="ko-KR" dirty="0">
                <a:solidFill>
                  <a:srgbClr val="090875"/>
                </a:solidFill>
              </a:rPr>
              <a:t>: vCenter</a:t>
            </a:r>
            <a:endParaRPr lang="ko-KR" altLang="en-US" dirty="0">
              <a:solidFill>
                <a:srgbClr val="090875"/>
              </a:solidFill>
            </a:endParaRPr>
          </a:p>
        </p:txBody>
      </p:sp>
      <p:pic>
        <p:nvPicPr>
          <p:cNvPr id="11" name="그림 10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90D3D29-0EE3-7637-E7C0-64858E87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6" y="1124744"/>
            <a:ext cx="7463468" cy="551723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360030F-8360-ED50-5A2F-C1CFF12A69A5}"/>
              </a:ext>
            </a:extLst>
          </p:cNvPr>
          <p:cNvSpPr/>
          <p:nvPr/>
        </p:nvSpPr>
        <p:spPr>
          <a:xfrm>
            <a:off x="4459883" y="2081163"/>
            <a:ext cx="483989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BAEAD3-57D0-08BF-CDF2-1FBD7D494EEC}"/>
              </a:ext>
            </a:extLst>
          </p:cNvPr>
          <p:cNvSpPr/>
          <p:nvPr/>
        </p:nvSpPr>
        <p:spPr>
          <a:xfrm>
            <a:off x="4453533" y="2782838"/>
            <a:ext cx="483989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FB3D7B2-A889-C019-C2BB-2090761553D8}"/>
              </a:ext>
            </a:extLst>
          </p:cNvPr>
          <p:cNvCxnSpPr>
            <a:cxnSpLocks/>
            <a:stCxn id="3" idx="1"/>
            <a:endCxn id="4" idx="1"/>
          </p:cNvCxnSpPr>
          <p:nvPr/>
        </p:nvCxnSpPr>
        <p:spPr>
          <a:xfrm rot="10800000" flipV="1">
            <a:off x="4453533" y="2161356"/>
            <a:ext cx="6350" cy="701675"/>
          </a:xfrm>
          <a:prstGeom prst="bentConnector3">
            <a:avLst>
              <a:gd name="adj1" fmla="val 3700000"/>
            </a:avLst>
          </a:prstGeom>
          <a:ln w="12700">
            <a:solidFill>
              <a:srgbClr val="E2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F574A3-3165-6E9C-07B5-A9B23977E29A}"/>
              </a:ext>
            </a:extLst>
          </p:cNvPr>
          <p:cNvSpPr/>
          <p:nvPr/>
        </p:nvSpPr>
        <p:spPr>
          <a:xfrm>
            <a:off x="4444008" y="2986038"/>
            <a:ext cx="2064742" cy="563612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65A380-8827-EED5-81EF-AB9F0BBF03C3}"/>
              </a:ext>
            </a:extLst>
          </p:cNvPr>
          <p:cNvSpPr/>
          <p:nvPr/>
        </p:nvSpPr>
        <p:spPr>
          <a:xfrm>
            <a:off x="4447183" y="3895725"/>
            <a:ext cx="188317" cy="15875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79FD65-EAF0-12D9-062A-65064FBD0CEC}"/>
              </a:ext>
            </a:extLst>
          </p:cNvPr>
          <p:cNvSpPr/>
          <p:nvPr/>
        </p:nvSpPr>
        <p:spPr>
          <a:xfrm>
            <a:off x="4402733" y="4076700"/>
            <a:ext cx="188317" cy="15875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431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7236F-F793-D299-79E2-9EEE2B834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429C3-444E-5D75-83B8-6C3137C75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230645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클라우드 계정 등록</a:t>
            </a:r>
            <a:r>
              <a:rPr lang="en-US" altLang="ko-KR" dirty="0">
                <a:solidFill>
                  <a:srgbClr val="090875"/>
                </a:solidFill>
              </a:rPr>
              <a:t>: NSX</a:t>
            </a:r>
            <a:endParaRPr lang="ko-KR" altLang="en-US" dirty="0">
              <a:solidFill>
                <a:srgbClr val="090875"/>
              </a:solidFill>
            </a:endParaRPr>
          </a:p>
        </p:txBody>
      </p:sp>
      <p:pic>
        <p:nvPicPr>
          <p:cNvPr id="5" name="그림 4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C74175D-AE37-92F2-F54C-F5178C798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6" y="1124744"/>
            <a:ext cx="7463468" cy="55172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57B507-3D9F-FAB7-C634-03C5F3F9E01D}"/>
              </a:ext>
            </a:extLst>
          </p:cNvPr>
          <p:cNvSpPr/>
          <p:nvPr/>
        </p:nvSpPr>
        <p:spPr>
          <a:xfrm>
            <a:off x="4540317" y="2197580"/>
            <a:ext cx="483989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126F05-4714-2AA2-D924-5D59DB03EFB6}"/>
              </a:ext>
            </a:extLst>
          </p:cNvPr>
          <p:cNvSpPr/>
          <p:nvPr/>
        </p:nvSpPr>
        <p:spPr>
          <a:xfrm>
            <a:off x="4553016" y="2979688"/>
            <a:ext cx="483989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B8AEB392-533E-C7DD-0D18-ED35EBE28A69}"/>
              </a:ext>
            </a:extLst>
          </p:cNvPr>
          <p:cNvCxnSpPr>
            <a:cxnSpLocks/>
            <a:stCxn id="4" idx="1"/>
            <a:endCxn id="6" idx="1"/>
          </p:cNvCxnSpPr>
          <p:nvPr/>
        </p:nvCxnSpPr>
        <p:spPr>
          <a:xfrm rot="10800000" flipH="1" flipV="1">
            <a:off x="4540316" y="2277774"/>
            <a:ext cx="12699" cy="782108"/>
          </a:xfrm>
          <a:prstGeom prst="bentConnector3">
            <a:avLst>
              <a:gd name="adj1" fmla="val -1800142"/>
            </a:avLst>
          </a:prstGeom>
          <a:ln w="12700">
            <a:solidFill>
              <a:srgbClr val="E2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CE19AE-3FFA-EABB-A672-F55AC552D0FB}"/>
              </a:ext>
            </a:extLst>
          </p:cNvPr>
          <p:cNvSpPr/>
          <p:nvPr/>
        </p:nvSpPr>
        <p:spPr>
          <a:xfrm>
            <a:off x="4522324" y="3191355"/>
            <a:ext cx="2227726" cy="1020812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AC1133-65F1-7413-6E7C-4714FE0E2454}"/>
              </a:ext>
            </a:extLst>
          </p:cNvPr>
          <p:cNvSpPr/>
          <p:nvPr/>
        </p:nvSpPr>
        <p:spPr>
          <a:xfrm>
            <a:off x="4536083" y="4549774"/>
            <a:ext cx="1004292" cy="6064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81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A2696-106F-81FF-47A5-3460F6927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73174-8866-3317-FE0B-F985124AA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317033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연동 계정 등록</a:t>
            </a:r>
            <a:r>
              <a:rPr lang="en-US" altLang="ko-KR" dirty="0">
                <a:solidFill>
                  <a:srgbClr val="090875"/>
                </a:solidFill>
              </a:rPr>
              <a:t>: Aria Operations</a:t>
            </a:r>
            <a:endParaRPr lang="ko-KR" altLang="en-US" dirty="0">
              <a:solidFill>
                <a:srgbClr val="090875"/>
              </a:solidFill>
            </a:endParaRPr>
          </a:p>
        </p:txBody>
      </p:sp>
      <p:pic>
        <p:nvPicPr>
          <p:cNvPr id="5" name="그림 4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D1A3411-6AF9-9620-C00C-7C39C472E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6" y="1124744"/>
            <a:ext cx="7463468" cy="551723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2DC6E80-2E29-E41D-650D-4D87AB4A5537}"/>
              </a:ext>
            </a:extLst>
          </p:cNvPr>
          <p:cNvSpPr/>
          <p:nvPr/>
        </p:nvSpPr>
        <p:spPr>
          <a:xfrm>
            <a:off x="4540317" y="2197580"/>
            <a:ext cx="403555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415616-4C4B-0244-2380-3CEDBF292499}"/>
              </a:ext>
            </a:extLst>
          </p:cNvPr>
          <p:cNvSpPr/>
          <p:nvPr/>
        </p:nvSpPr>
        <p:spPr>
          <a:xfrm>
            <a:off x="4553016" y="3412484"/>
            <a:ext cx="822904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43CCF67-2EA3-E18F-DFD5-B53FB2E27581}"/>
              </a:ext>
            </a:extLst>
          </p:cNvPr>
          <p:cNvCxnSpPr>
            <a:cxnSpLocks/>
            <a:stCxn id="3" idx="1"/>
            <a:endCxn id="4" idx="1"/>
          </p:cNvCxnSpPr>
          <p:nvPr/>
        </p:nvCxnSpPr>
        <p:spPr>
          <a:xfrm rot="10800000" flipH="1" flipV="1">
            <a:off x="4540316" y="2277774"/>
            <a:ext cx="12699" cy="1214904"/>
          </a:xfrm>
          <a:prstGeom prst="bentConnector3">
            <a:avLst>
              <a:gd name="adj1" fmla="val -1800142"/>
            </a:avLst>
          </a:prstGeom>
          <a:ln w="12700">
            <a:solidFill>
              <a:srgbClr val="E2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D90A03-08D7-1016-C6E3-AABFCCF12166}"/>
              </a:ext>
            </a:extLst>
          </p:cNvPr>
          <p:cNvSpPr/>
          <p:nvPr/>
        </p:nvSpPr>
        <p:spPr>
          <a:xfrm>
            <a:off x="4522324" y="3632199"/>
            <a:ext cx="2126134" cy="647701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878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C3C1C-70A9-284F-DD45-FA1A28B65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257C7-C2EB-AE60-5193-348E9876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948791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컴퓨팅 자원 확인 및 태그 정리</a:t>
            </a:r>
          </a:p>
        </p:txBody>
      </p:sp>
      <p:pic>
        <p:nvPicPr>
          <p:cNvPr id="4" name="그림 3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69DABFC-36F4-2CEB-7551-2812B04F4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6" y="1124744"/>
            <a:ext cx="7463468" cy="551723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E576316-5323-E94D-5219-AEF4458F7A8E}"/>
              </a:ext>
            </a:extLst>
          </p:cNvPr>
          <p:cNvSpPr/>
          <p:nvPr/>
        </p:nvSpPr>
        <p:spPr>
          <a:xfrm>
            <a:off x="8109017" y="3238980"/>
            <a:ext cx="1339783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F0085C-22C7-786A-6E6F-F6DF4229E260}"/>
              </a:ext>
            </a:extLst>
          </p:cNvPr>
          <p:cNvSpPr/>
          <p:nvPr/>
        </p:nvSpPr>
        <p:spPr>
          <a:xfrm>
            <a:off x="3479867" y="1988030"/>
            <a:ext cx="412683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49F60B-ED5C-6CC8-5A12-21FAE156CFA4}"/>
              </a:ext>
            </a:extLst>
          </p:cNvPr>
          <p:cNvSpPr txBox="1"/>
          <p:nvPr/>
        </p:nvSpPr>
        <p:spPr>
          <a:xfrm>
            <a:off x="3791744" y="4723028"/>
            <a:ext cx="55446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compute:{REGION}-{AZ}-{COMPUTE_TYPE} </a:t>
            </a:r>
            <a:r>
              <a:rPr lang="ko-KR" altLang="en-US" sz="1600" b="1" dirty="0">
                <a:solidFill>
                  <a:srgbClr val="FF0000"/>
                </a:solidFill>
              </a:rPr>
              <a:t>형식 필수</a:t>
            </a:r>
          </a:p>
        </p:txBody>
      </p:sp>
    </p:spTree>
    <p:extLst>
      <p:ext uri="{BB962C8B-B14F-4D97-AF65-F5344CB8AC3E}">
        <p14:creationId xmlns:p14="http://schemas.microsoft.com/office/powerpoint/2010/main" val="762520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048F4-30C6-A83C-0634-B16A09C64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FD3478C-1711-7FC3-3699-58E50BCF2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26629A7-695E-856D-6B07-BADE4408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429418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VUE: </a:t>
            </a:r>
            <a:r>
              <a:rPr lang="ko-KR" altLang="en-US" dirty="0">
                <a:solidFill>
                  <a:srgbClr val="090875"/>
                </a:solidFill>
              </a:rPr>
              <a:t>클라우드 환경 표준화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9CE4295-9F5C-3BE6-D5F9-32EEEF88FDFA}"/>
              </a:ext>
            </a:extLst>
          </p:cNvPr>
          <p:cNvGrpSpPr/>
          <p:nvPr/>
        </p:nvGrpSpPr>
        <p:grpSpPr>
          <a:xfrm>
            <a:off x="253913" y="1418127"/>
            <a:ext cx="12538831" cy="4957011"/>
            <a:chOff x="253913" y="1418127"/>
            <a:chExt cx="12538831" cy="495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8318077-8E6D-921C-34E1-861375019F87}"/>
                </a:ext>
              </a:extLst>
            </p:cNvPr>
            <p:cNvSpPr/>
            <p:nvPr/>
          </p:nvSpPr>
          <p:spPr>
            <a:xfrm>
              <a:off x="3282430" y="5131771"/>
              <a:ext cx="8909570" cy="408371"/>
            </a:xfrm>
            <a:prstGeom prst="rect">
              <a:avLst/>
            </a:prstGeom>
            <a:solidFill>
              <a:srgbClr val="0258B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tIns="0" rIns="0" bIns="0" rtlCol="0" anchor="ctr"/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EVCS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(Etevers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VMware Cloud Standard)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C137CDB-CB8F-E080-93F8-9C8101AAD034}"/>
                </a:ext>
              </a:extLst>
            </p:cNvPr>
            <p:cNvSpPr/>
            <p:nvPr/>
          </p:nvSpPr>
          <p:spPr>
            <a:xfrm>
              <a:off x="3282430" y="5540142"/>
              <a:ext cx="8909570" cy="659797"/>
            </a:xfrm>
            <a:prstGeom prst="rect">
              <a:avLst/>
            </a:prstGeom>
            <a:solidFill>
              <a:srgbClr val="0091E2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tIns="0" rIns="0" bIns="0" rtlCol="0" anchor="ctr"/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클라우드 인프라 표준화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for Cloud Provider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DFD7B2D-566C-D3E6-5049-11FDBD250E96}"/>
                </a:ext>
              </a:extLst>
            </p:cNvPr>
            <p:cNvSpPr/>
            <p:nvPr/>
          </p:nvSpPr>
          <p:spPr>
            <a:xfrm>
              <a:off x="2755432" y="5148972"/>
              <a:ext cx="1047121" cy="1047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E1D171-FCBB-EBDD-7189-935F5CBA9233}"/>
                </a:ext>
              </a:extLst>
            </p:cNvPr>
            <p:cNvSpPr/>
            <p:nvPr/>
          </p:nvSpPr>
          <p:spPr>
            <a:xfrm>
              <a:off x="3282430" y="1940509"/>
              <a:ext cx="8909570" cy="408371"/>
            </a:xfrm>
            <a:prstGeom prst="rect">
              <a:avLst/>
            </a:prstGeom>
            <a:solidFill>
              <a:srgbClr val="090875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tIns="0" rIns="0" bIns="0" rtlCol="0" anchor="ctr"/>
            <a:lstStyle/>
            <a:p>
              <a:r>
                <a:rPr lang="en-US" altLang="ko-KR" sz="1600" b="1" dirty="0" err="1">
                  <a:solidFill>
                    <a:schemeClr val="bg1"/>
                  </a:solidFill>
                </a:rPr>
                <a:t>Orbrium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7950917-FF7E-CAB1-80C5-2992EE69FA4E}"/>
                </a:ext>
              </a:extLst>
            </p:cNvPr>
            <p:cNvSpPr/>
            <p:nvPr/>
          </p:nvSpPr>
          <p:spPr>
            <a:xfrm>
              <a:off x="3282430" y="2348880"/>
              <a:ext cx="8909570" cy="659797"/>
            </a:xfrm>
            <a:prstGeom prst="rect">
              <a:avLst/>
            </a:prstGeom>
            <a:solidFill>
              <a:srgbClr val="0091E2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tIns="0" rIns="0" bIns="0" rtlCol="0" anchor="ctr"/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클라우드 사용성 표준화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for Cloud User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64E1E2-EAD7-5330-B043-E541A0B12CE9}"/>
                </a:ext>
              </a:extLst>
            </p:cNvPr>
            <p:cNvSpPr/>
            <p:nvPr/>
          </p:nvSpPr>
          <p:spPr>
            <a:xfrm>
              <a:off x="3282430" y="3541221"/>
              <a:ext cx="8909570" cy="408371"/>
            </a:xfrm>
            <a:prstGeom prst="rect">
              <a:avLst/>
            </a:prstGeom>
            <a:solidFill>
              <a:srgbClr val="063A9A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tIns="0" rIns="0" bIns="0" rtlCol="0" anchor="ctr"/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BVP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(Broadcom Value Pack)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5ABBC2-5ADA-CDAB-4C40-10C674DC02E6}"/>
                </a:ext>
              </a:extLst>
            </p:cNvPr>
            <p:cNvSpPr/>
            <p:nvPr/>
          </p:nvSpPr>
          <p:spPr>
            <a:xfrm>
              <a:off x="3282430" y="3949592"/>
              <a:ext cx="8909570" cy="659797"/>
            </a:xfrm>
            <a:prstGeom prst="rect">
              <a:avLst/>
            </a:prstGeom>
            <a:solidFill>
              <a:srgbClr val="0091E2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tIns="0" rIns="0" bIns="0" rtlCol="0" anchor="ctr"/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클라우드 서비스 표준화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for Cloud Admin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62273B4-F451-A8C8-8159-12AC2CB64AC0}"/>
                </a:ext>
              </a:extLst>
            </p:cNvPr>
            <p:cNvSpPr/>
            <p:nvPr/>
          </p:nvSpPr>
          <p:spPr>
            <a:xfrm>
              <a:off x="2755432" y="3557266"/>
              <a:ext cx="1047121" cy="1047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6D3A3A3-2B3B-7269-66FA-E38B9CD94AB4}"/>
                </a:ext>
              </a:extLst>
            </p:cNvPr>
            <p:cNvSpPr/>
            <p:nvPr/>
          </p:nvSpPr>
          <p:spPr>
            <a:xfrm>
              <a:off x="2755432" y="1951033"/>
              <a:ext cx="1047121" cy="1047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18" name="그림 17" descr="원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5FFE31B-2F03-1D0D-E999-94884488E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7795" y="3380681"/>
              <a:ext cx="1409271" cy="1409271"/>
            </a:xfrm>
            <a:prstGeom prst="rect">
              <a:avLst/>
            </a:prstGeom>
          </p:spPr>
        </p:pic>
        <p:pic>
          <p:nvPicPr>
            <p:cNvPr id="16" name="그림 15" descr="그래픽, 상징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C731778-CA80-743C-BF7A-B9094383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0643" y="1671672"/>
              <a:ext cx="1603574" cy="1603574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2D817DB-AF7F-A505-ACF8-DD588186D88B}"/>
                </a:ext>
              </a:extLst>
            </p:cNvPr>
            <p:cNvGrpSpPr/>
            <p:nvPr/>
          </p:nvGrpSpPr>
          <p:grpSpPr>
            <a:xfrm>
              <a:off x="572832" y="3270136"/>
              <a:ext cx="1664201" cy="1664200"/>
              <a:chOff x="2564007" y="1776415"/>
              <a:chExt cx="1753611" cy="1753609"/>
            </a:xfrm>
          </p:grpSpPr>
          <p:pic>
            <p:nvPicPr>
              <p:cNvPr id="11" name="그림 10" descr="그래픽, 상징, 폰트, 그래픽 디자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1876AD05-D368-EE78-3843-015987B30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4007" y="1776415"/>
                <a:ext cx="1753611" cy="1753609"/>
              </a:xfrm>
              <a:prstGeom prst="rect">
                <a:avLst/>
              </a:prstGeom>
            </p:spPr>
          </p:pic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B33C0F8-7F3A-E9C1-8F75-960B6621EC97}"/>
                  </a:ext>
                </a:extLst>
              </p:cNvPr>
              <p:cNvSpPr/>
              <p:nvPr/>
            </p:nvSpPr>
            <p:spPr>
              <a:xfrm>
                <a:off x="2595866" y="1815220"/>
                <a:ext cx="1588574" cy="1588574"/>
              </a:xfrm>
              <a:prstGeom prst="ellipse">
                <a:avLst/>
              </a:prstGeom>
              <a:noFill/>
              <a:ln w="63500">
                <a:solidFill>
                  <a:srgbClr val="09087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F03C24C-C461-90A0-7103-A992DC85D14D}"/>
                </a:ext>
              </a:extLst>
            </p:cNvPr>
            <p:cNvSpPr/>
            <p:nvPr/>
          </p:nvSpPr>
          <p:spPr>
            <a:xfrm>
              <a:off x="5986396" y="1940509"/>
              <a:ext cx="6205603" cy="1068168"/>
            </a:xfrm>
            <a:prstGeom prst="rect">
              <a:avLst/>
            </a:prstGeom>
            <a:gradFill flip="none" rotWithShape="1">
              <a:gsLst>
                <a:gs pos="13000">
                  <a:srgbClr val="0449A7">
                    <a:alpha val="10000"/>
                  </a:srgbClr>
                </a:gs>
                <a:gs pos="0">
                  <a:srgbClr val="0258B3">
                    <a:alpha val="0"/>
                  </a:srgbClr>
                </a:gs>
                <a:gs pos="57000">
                  <a:srgbClr val="000FB6"/>
                </a:gs>
                <a:gs pos="26000">
                  <a:srgbClr val="063A9A">
                    <a:alpha val="20000"/>
                  </a:srgbClr>
                </a:gs>
                <a:gs pos="100000">
                  <a:srgbClr val="09087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804DFC9E-558F-260C-262A-15F0CB72D3C0}"/>
                </a:ext>
              </a:extLst>
            </p:cNvPr>
            <p:cNvSpPr/>
            <p:nvPr/>
          </p:nvSpPr>
          <p:spPr>
            <a:xfrm>
              <a:off x="2639616" y="1823455"/>
              <a:ext cx="10153128" cy="4526078"/>
            </a:xfrm>
            <a:prstGeom prst="roundRect">
              <a:avLst>
                <a:gd name="adj" fmla="val 13253"/>
              </a:avLst>
            </a:prstGeom>
            <a:noFill/>
            <a:ln>
              <a:solidFill>
                <a:srgbClr val="0E0C9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더하기 기호 29">
              <a:extLst>
                <a:ext uri="{FF2B5EF4-FFF2-40B4-BE49-F238E27FC236}">
                  <a16:creationId xmlns:a16="http://schemas.microsoft.com/office/drawing/2014/main" id="{A4DCF488-F676-F874-36EA-96ADFE16DE8A}"/>
                </a:ext>
              </a:extLst>
            </p:cNvPr>
            <p:cNvSpPr/>
            <p:nvPr/>
          </p:nvSpPr>
          <p:spPr>
            <a:xfrm>
              <a:off x="2170408" y="3854199"/>
              <a:ext cx="432048" cy="432048"/>
            </a:xfrm>
            <a:prstGeom prst="mathPlus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2BD107-844E-0480-1140-7E27C015F314}"/>
                </a:ext>
              </a:extLst>
            </p:cNvPr>
            <p:cNvSpPr txBox="1"/>
            <p:nvPr/>
          </p:nvSpPr>
          <p:spPr>
            <a:xfrm>
              <a:off x="7680176" y="2018785"/>
              <a:ext cx="432048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 algn="l">
                <a:buSzPct val="100000"/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엔터프라이즈 환경의 통합 인증 기능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SzPct val="100000"/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승인 및 권한 제어를 통한 운영 프로세스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SzPct val="100000"/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효율적 업무를 위한 사용자 커뮤니케이션 채널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SzPct val="100000"/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각종 로그 및 클라우드를 위한 확장 기능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SzPct val="100000"/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멀티 </a:t>
              </a:r>
              <a:r>
                <a:rPr lang="ko-KR" altLang="en-US" sz="1200" b="1" dirty="0" err="1">
                  <a:solidFill>
                    <a:schemeClr val="bg1"/>
                  </a:solidFill>
                </a:rPr>
                <a:t>리전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(VCF) 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환경의 통합 기능 제공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05D2B8-3CEC-D51C-DE66-DBEAF9436B01}"/>
                </a:ext>
              </a:extLst>
            </p:cNvPr>
            <p:cNvSpPr txBox="1"/>
            <p:nvPr/>
          </p:nvSpPr>
          <p:spPr>
            <a:xfrm>
              <a:off x="3071664" y="1418127"/>
              <a:ext cx="530722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ko-KR" b="1" dirty="0">
                  <a:solidFill>
                    <a:srgbClr val="090875"/>
                  </a:solidFill>
                </a:rPr>
                <a:t>VCF Unified Experience (VUE)</a:t>
              </a:r>
              <a:endParaRPr lang="ko-KR" altLang="en-US" b="1" dirty="0">
                <a:solidFill>
                  <a:srgbClr val="090875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92FA1F-4224-36C0-2DEE-B04E494F6A81}"/>
                </a:ext>
              </a:extLst>
            </p:cNvPr>
            <p:cNvSpPr txBox="1"/>
            <p:nvPr/>
          </p:nvSpPr>
          <p:spPr>
            <a:xfrm>
              <a:off x="253913" y="4842387"/>
              <a:ext cx="2205887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90875"/>
                  </a:solidFill>
                </a:rPr>
                <a:t>VMware</a:t>
              </a:r>
              <a:br>
                <a:rPr lang="en-US" altLang="ko-KR" b="1" dirty="0">
                  <a:solidFill>
                    <a:srgbClr val="090875"/>
                  </a:solidFill>
                </a:rPr>
              </a:br>
              <a:r>
                <a:rPr lang="en-US" altLang="ko-KR" b="1" dirty="0">
                  <a:solidFill>
                    <a:srgbClr val="090875"/>
                  </a:solidFill>
                </a:rPr>
                <a:t>Cloud</a:t>
              </a:r>
              <a:br>
                <a:rPr lang="en-US" altLang="ko-KR" b="1" dirty="0">
                  <a:solidFill>
                    <a:srgbClr val="090875"/>
                  </a:solidFill>
                </a:rPr>
              </a:br>
              <a:r>
                <a:rPr lang="en-US" altLang="ko-KR" b="1" dirty="0">
                  <a:solidFill>
                    <a:srgbClr val="090875"/>
                  </a:solidFill>
                </a:rPr>
                <a:t>Foundation</a:t>
              </a:r>
              <a:br>
                <a:rPr lang="en-US" altLang="ko-KR" b="1" dirty="0">
                  <a:solidFill>
                    <a:srgbClr val="090875"/>
                  </a:solidFill>
                </a:rPr>
              </a:br>
              <a:r>
                <a:rPr lang="en-US" altLang="ko-KR" b="1" dirty="0">
                  <a:solidFill>
                    <a:srgbClr val="090875"/>
                  </a:solidFill>
                </a:rPr>
                <a:t>(VCF)</a:t>
              </a:r>
              <a:endParaRPr lang="ko-KR" altLang="en-US" b="1" dirty="0">
                <a:solidFill>
                  <a:srgbClr val="090875"/>
                </a:solidFill>
              </a:endParaRPr>
            </a:p>
          </p:txBody>
        </p:sp>
        <p:pic>
          <p:nvPicPr>
            <p:cNvPr id="17" name="그림 16" descr="그래픽, 상징, 로고, 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1FE9BCD-F9DF-C295-9518-F6DD2002E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81874" y="4969926"/>
              <a:ext cx="1405212" cy="140521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1297B54-DEE3-3768-6E65-BA89DF5FC094}"/>
                </a:ext>
              </a:extLst>
            </p:cNvPr>
            <p:cNvSpPr/>
            <p:nvPr/>
          </p:nvSpPr>
          <p:spPr>
            <a:xfrm>
              <a:off x="5986396" y="3542152"/>
              <a:ext cx="6205603" cy="1068879"/>
            </a:xfrm>
            <a:prstGeom prst="rect">
              <a:avLst/>
            </a:prstGeom>
            <a:gradFill flip="none" rotWithShape="1">
              <a:gsLst>
                <a:gs pos="13000">
                  <a:srgbClr val="0449A7">
                    <a:alpha val="10000"/>
                  </a:srgbClr>
                </a:gs>
                <a:gs pos="0">
                  <a:srgbClr val="0258B3">
                    <a:alpha val="0"/>
                  </a:srgbClr>
                </a:gs>
                <a:gs pos="57000">
                  <a:srgbClr val="000FB6"/>
                </a:gs>
                <a:gs pos="26000">
                  <a:srgbClr val="063A9A">
                    <a:alpha val="20000"/>
                  </a:srgbClr>
                </a:gs>
                <a:gs pos="100000">
                  <a:srgbClr val="09087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5548A7-E733-BE23-C963-5F6FBB2EA290}"/>
                </a:ext>
              </a:extLst>
            </p:cNvPr>
            <p:cNvSpPr txBox="1"/>
            <p:nvPr/>
          </p:nvSpPr>
          <p:spPr>
            <a:xfrm>
              <a:off x="7680176" y="3717162"/>
              <a:ext cx="432048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상용 클라우드 표준에 맞춘 기본 클라우드 서비스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자원 수명주기에 대한 표준 관리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Blip>
                  <a:blip r:embed="rId6"/>
                </a:buBlip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VCF 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환경의 표준 작업 방법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운영 의사 결정을 위한 효과적 대시보드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12918A-B295-3FE5-2085-3F1C2A56EF28}"/>
                </a:ext>
              </a:extLst>
            </p:cNvPr>
            <p:cNvSpPr/>
            <p:nvPr/>
          </p:nvSpPr>
          <p:spPr>
            <a:xfrm>
              <a:off x="5986396" y="5131770"/>
              <a:ext cx="6205603" cy="1068879"/>
            </a:xfrm>
            <a:prstGeom prst="rect">
              <a:avLst/>
            </a:prstGeom>
            <a:gradFill flip="none" rotWithShape="1">
              <a:gsLst>
                <a:gs pos="13000">
                  <a:srgbClr val="0449A7">
                    <a:alpha val="10000"/>
                  </a:srgbClr>
                </a:gs>
                <a:gs pos="0">
                  <a:srgbClr val="0258B3">
                    <a:alpha val="0"/>
                  </a:srgbClr>
                </a:gs>
                <a:gs pos="57000">
                  <a:srgbClr val="000FB6"/>
                </a:gs>
                <a:gs pos="26000">
                  <a:srgbClr val="063A9A">
                    <a:alpha val="20000"/>
                  </a:srgbClr>
                </a:gs>
                <a:gs pos="100000">
                  <a:srgbClr val="09087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53009EE-FBF0-B50D-D044-CFEAAB5069AE}"/>
                </a:ext>
              </a:extLst>
            </p:cNvPr>
            <p:cNvSpPr txBox="1"/>
            <p:nvPr/>
          </p:nvSpPr>
          <p:spPr>
            <a:xfrm>
              <a:off x="7680176" y="5394515"/>
              <a:ext cx="432048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 algn="l"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손쉽게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VCF 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구축을 하기 위한 표준 설계 안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표준 클라우드 환경 구축을 위한 설정 방법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표준 운영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작업 방안 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731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F3047-BB39-A169-BE57-F75535FDD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9B0CF-F603-6B07-5D91-725C86784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072012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클라우드 영역 설정</a:t>
            </a:r>
            <a:r>
              <a:rPr lang="en-US" altLang="ko-KR" dirty="0">
                <a:solidFill>
                  <a:srgbClr val="090875"/>
                </a:solidFill>
              </a:rPr>
              <a:t>: AZ1</a:t>
            </a:r>
            <a:endParaRPr lang="ko-KR" altLang="en-US" dirty="0">
              <a:solidFill>
                <a:srgbClr val="090875"/>
              </a:solidFill>
            </a:endParaRPr>
          </a:p>
        </p:txBody>
      </p:sp>
      <p:pic>
        <p:nvPicPr>
          <p:cNvPr id="6" name="그림 5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D8572B8-23F1-39C4-95EB-19E6F4A34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5" y="1124742"/>
            <a:ext cx="7463470" cy="55172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1E68728-0719-5632-1B44-07D7B5D20824}"/>
              </a:ext>
            </a:extLst>
          </p:cNvPr>
          <p:cNvSpPr/>
          <p:nvPr/>
        </p:nvSpPr>
        <p:spPr>
          <a:xfrm>
            <a:off x="4549776" y="2660649"/>
            <a:ext cx="263524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E92B38-9AB3-21DF-8430-741ED53B4FEF}"/>
              </a:ext>
            </a:extLst>
          </p:cNvPr>
          <p:cNvSpPr/>
          <p:nvPr/>
        </p:nvSpPr>
        <p:spPr>
          <a:xfrm>
            <a:off x="4495800" y="4273549"/>
            <a:ext cx="673100" cy="209551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A70759-CE63-0D86-3909-04207F4E654C}"/>
              </a:ext>
            </a:extLst>
          </p:cNvPr>
          <p:cNvSpPr/>
          <p:nvPr/>
        </p:nvSpPr>
        <p:spPr>
          <a:xfrm>
            <a:off x="4552951" y="2895599"/>
            <a:ext cx="552450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1E13FD-EF76-1082-2EDF-C3524792F46D}"/>
              </a:ext>
            </a:extLst>
          </p:cNvPr>
          <p:cNvSpPr txBox="1"/>
          <p:nvPr/>
        </p:nvSpPr>
        <p:spPr>
          <a:xfrm>
            <a:off x="5150644" y="2887878"/>
            <a:ext cx="9453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필수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322D8-E274-3652-7146-29D10D4A2A29}"/>
              </a:ext>
            </a:extLst>
          </p:cNvPr>
          <p:cNvSpPr txBox="1"/>
          <p:nvPr/>
        </p:nvSpPr>
        <p:spPr>
          <a:xfrm>
            <a:off x="5280819" y="4278528"/>
            <a:ext cx="20882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compute:{REGION}-{AZ}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5F591A-7AA2-5F77-C689-9CAFBF3241E0}"/>
              </a:ext>
            </a:extLst>
          </p:cNvPr>
          <p:cNvSpPr/>
          <p:nvPr/>
        </p:nvSpPr>
        <p:spPr>
          <a:xfrm>
            <a:off x="4552951" y="3186843"/>
            <a:ext cx="552450" cy="39455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987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83CCC-AA23-0CE4-E58B-169B516C5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92BE8-A177-E980-E140-8D8015512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072012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클라우드 영역 설정</a:t>
            </a:r>
            <a:r>
              <a:rPr lang="en-US" altLang="ko-KR" dirty="0">
                <a:solidFill>
                  <a:srgbClr val="090875"/>
                </a:solidFill>
              </a:rPr>
              <a:t>: AZ1</a:t>
            </a:r>
            <a:endParaRPr lang="ko-KR" altLang="en-US" dirty="0">
              <a:solidFill>
                <a:srgbClr val="090875"/>
              </a:solidFill>
            </a:endParaRPr>
          </a:p>
        </p:txBody>
      </p:sp>
      <p:pic>
        <p:nvPicPr>
          <p:cNvPr id="4" name="그림 3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4DB0391-61FD-0751-67CF-28387CECD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5" y="1124742"/>
            <a:ext cx="7463470" cy="55172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3930A3C-A57E-BBE5-8B14-06E04DE8475A}"/>
              </a:ext>
            </a:extLst>
          </p:cNvPr>
          <p:cNvSpPr/>
          <p:nvPr/>
        </p:nvSpPr>
        <p:spPr>
          <a:xfrm>
            <a:off x="3502025" y="2447924"/>
            <a:ext cx="1257299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355AAC-9D36-3BC2-E35F-38A439FD7642}"/>
              </a:ext>
            </a:extLst>
          </p:cNvPr>
          <p:cNvSpPr/>
          <p:nvPr/>
        </p:nvSpPr>
        <p:spPr>
          <a:xfrm>
            <a:off x="3502026" y="2714624"/>
            <a:ext cx="381000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8ECC14-D841-F600-4039-0ECB4D5FAE14}"/>
              </a:ext>
            </a:extLst>
          </p:cNvPr>
          <p:cNvSpPr/>
          <p:nvPr/>
        </p:nvSpPr>
        <p:spPr>
          <a:xfrm>
            <a:off x="3749676" y="3022599"/>
            <a:ext cx="5298652" cy="193676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928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46C41-1188-3CE2-AD75-9AF4ABBB2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5708AB-265F-7117-D9E1-24C8FA989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8379858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네트워크 자원 확인 및 최종 설정</a:t>
            </a:r>
            <a:r>
              <a:rPr lang="en-US" altLang="ko-KR" dirty="0">
                <a:solidFill>
                  <a:srgbClr val="090875"/>
                </a:solidFill>
              </a:rPr>
              <a:t>: PRIVATE </a:t>
            </a:r>
            <a:r>
              <a:rPr lang="ko-KR" altLang="en-US" dirty="0">
                <a:solidFill>
                  <a:srgbClr val="090875"/>
                </a:solidFill>
              </a:rPr>
              <a:t>네트워크</a:t>
            </a:r>
          </a:p>
        </p:txBody>
      </p:sp>
      <p:pic>
        <p:nvPicPr>
          <p:cNvPr id="13" name="그림 12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85B2071-8650-3A7A-F9B5-94B45C3EE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6" y="1124742"/>
            <a:ext cx="7463469" cy="55172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4F1D19-782F-FE08-DADB-AE4EAA342FB2}"/>
              </a:ext>
            </a:extLst>
          </p:cNvPr>
          <p:cNvSpPr/>
          <p:nvPr/>
        </p:nvSpPr>
        <p:spPr>
          <a:xfrm>
            <a:off x="4556192" y="2864330"/>
            <a:ext cx="507933" cy="58689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AB2717-5F3A-4E9D-80F0-239E5F4E1825}"/>
              </a:ext>
            </a:extLst>
          </p:cNvPr>
          <p:cNvSpPr/>
          <p:nvPr/>
        </p:nvSpPr>
        <p:spPr>
          <a:xfrm>
            <a:off x="4521267" y="2245205"/>
            <a:ext cx="584133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2E9521-CD2E-1490-DF00-1F9DEE217573}"/>
              </a:ext>
            </a:extLst>
          </p:cNvPr>
          <p:cNvSpPr/>
          <p:nvPr/>
        </p:nvSpPr>
        <p:spPr>
          <a:xfrm>
            <a:off x="4556192" y="3940655"/>
            <a:ext cx="507933" cy="20589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60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44680-E121-04C8-E9BA-369D91EB5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7A482-F38C-AA4E-433E-B7E6C2E8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847387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외부 연결 </a:t>
            </a:r>
            <a:r>
              <a:rPr lang="en-US" altLang="ko-KR" dirty="0">
                <a:solidFill>
                  <a:srgbClr val="090875"/>
                </a:solidFill>
              </a:rPr>
              <a:t>IP </a:t>
            </a:r>
            <a:r>
              <a:rPr lang="ko-KR" altLang="en-US" dirty="0">
                <a:solidFill>
                  <a:srgbClr val="090875"/>
                </a:solidFill>
              </a:rPr>
              <a:t>영역 설정</a:t>
            </a:r>
            <a:r>
              <a:rPr lang="en-US" altLang="ko-KR" dirty="0">
                <a:solidFill>
                  <a:srgbClr val="090875"/>
                </a:solidFill>
              </a:rPr>
              <a:t>: PRIVATE </a:t>
            </a:r>
            <a:r>
              <a:rPr lang="ko-KR" altLang="en-US" dirty="0">
                <a:solidFill>
                  <a:srgbClr val="090875"/>
                </a:solidFill>
              </a:rPr>
              <a:t>네트워크</a:t>
            </a:r>
          </a:p>
        </p:txBody>
      </p:sp>
      <p:pic>
        <p:nvPicPr>
          <p:cNvPr id="7" name="그림 6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8AFAC3-1BE0-015D-9E7B-A47B94D8D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6" y="1124742"/>
            <a:ext cx="7463469" cy="55172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B640AD6-1BE2-07FB-9C00-2A4BE9F22A39}"/>
              </a:ext>
            </a:extLst>
          </p:cNvPr>
          <p:cNvSpPr/>
          <p:nvPr/>
        </p:nvSpPr>
        <p:spPr>
          <a:xfrm>
            <a:off x="4505326" y="3394074"/>
            <a:ext cx="571500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EA55E6-6ACC-EE1E-173F-B497E6678C4C}"/>
              </a:ext>
            </a:extLst>
          </p:cNvPr>
          <p:cNvSpPr/>
          <p:nvPr/>
        </p:nvSpPr>
        <p:spPr>
          <a:xfrm>
            <a:off x="4768850" y="4273549"/>
            <a:ext cx="552451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439294-122E-BF9D-5B52-B29384A3BBAF}"/>
              </a:ext>
            </a:extLst>
          </p:cNvPr>
          <p:cNvSpPr/>
          <p:nvPr/>
        </p:nvSpPr>
        <p:spPr>
          <a:xfrm>
            <a:off x="4473575" y="5105399"/>
            <a:ext cx="552451" cy="411833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095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4132E-B697-328E-361D-5CE28E39D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7E43F-458F-5E0D-6BC0-37C5AA38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8209299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네트워크 자원 확인 및 최종 설정</a:t>
            </a:r>
            <a:r>
              <a:rPr lang="en-US" altLang="ko-KR" dirty="0">
                <a:solidFill>
                  <a:srgbClr val="090875"/>
                </a:solidFill>
              </a:rPr>
              <a:t>: PUBLIC </a:t>
            </a:r>
            <a:r>
              <a:rPr lang="ko-KR" altLang="en-US" dirty="0">
                <a:solidFill>
                  <a:srgbClr val="090875"/>
                </a:solidFill>
              </a:rPr>
              <a:t>네트워크</a:t>
            </a:r>
          </a:p>
        </p:txBody>
      </p:sp>
      <p:pic>
        <p:nvPicPr>
          <p:cNvPr id="9" name="그림 8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EE42BCD-58CC-ECD7-BAFC-172071965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6" y="1124742"/>
            <a:ext cx="7463469" cy="55172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D9EBAD-4B41-9CF4-5C7A-BD1D4A1FD263}"/>
              </a:ext>
            </a:extLst>
          </p:cNvPr>
          <p:cNvSpPr/>
          <p:nvPr/>
        </p:nvSpPr>
        <p:spPr>
          <a:xfrm>
            <a:off x="4556192" y="2864330"/>
            <a:ext cx="507933" cy="58689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185C97-27AB-52F7-FD41-E35F51F6DA7B}"/>
              </a:ext>
            </a:extLst>
          </p:cNvPr>
          <p:cNvSpPr/>
          <p:nvPr/>
        </p:nvSpPr>
        <p:spPr>
          <a:xfrm>
            <a:off x="4521267" y="2245205"/>
            <a:ext cx="584133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BA4F26-66E5-B6D5-00F2-2B11C86A15BF}"/>
              </a:ext>
            </a:extLst>
          </p:cNvPr>
          <p:cNvSpPr/>
          <p:nvPr/>
        </p:nvSpPr>
        <p:spPr>
          <a:xfrm>
            <a:off x="4556192" y="3940655"/>
            <a:ext cx="507933" cy="20589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382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1948C-C9C5-D562-884C-29D734A66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741BB-ED46-AB92-EA3D-18C39E54B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676828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외부 연결 </a:t>
            </a:r>
            <a:r>
              <a:rPr lang="en-US" altLang="ko-KR" dirty="0">
                <a:solidFill>
                  <a:srgbClr val="090875"/>
                </a:solidFill>
              </a:rPr>
              <a:t>IP </a:t>
            </a:r>
            <a:r>
              <a:rPr lang="ko-KR" altLang="en-US" dirty="0">
                <a:solidFill>
                  <a:srgbClr val="090875"/>
                </a:solidFill>
              </a:rPr>
              <a:t>영역 설정</a:t>
            </a:r>
            <a:r>
              <a:rPr lang="en-US" altLang="ko-KR" dirty="0">
                <a:solidFill>
                  <a:srgbClr val="090875"/>
                </a:solidFill>
              </a:rPr>
              <a:t>: PUBLIC </a:t>
            </a:r>
            <a:r>
              <a:rPr lang="ko-KR" altLang="en-US" dirty="0">
                <a:solidFill>
                  <a:srgbClr val="090875"/>
                </a:solidFill>
              </a:rPr>
              <a:t>네트워크</a:t>
            </a:r>
          </a:p>
        </p:txBody>
      </p:sp>
      <p:pic>
        <p:nvPicPr>
          <p:cNvPr id="11" name="그림 10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F6EE098-2964-806C-286E-F423C4567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6" y="1124742"/>
            <a:ext cx="7463469" cy="55172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12C8C69-873B-FBAE-6982-A8375F69A185}"/>
              </a:ext>
            </a:extLst>
          </p:cNvPr>
          <p:cNvSpPr/>
          <p:nvPr/>
        </p:nvSpPr>
        <p:spPr>
          <a:xfrm>
            <a:off x="4505326" y="3394074"/>
            <a:ext cx="571500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DF78C-A938-500C-8F79-F9B0AE33D1AB}"/>
              </a:ext>
            </a:extLst>
          </p:cNvPr>
          <p:cNvSpPr/>
          <p:nvPr/>
        </p:nvSpPr>
        <p:spPr>
          <a:xfrm>
            <a:off x="4768850" y="4273549"/>
            <a:ext cx="552451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72FB12-4256-7114-9C53-9CB19CB22C9B}"/>
              </a:ext>
            </a:extLst>
          </p:cNvPr>
          <p:cNvSpPr/>
          <p:nvPr/>
        </p:nvSpPr>
        <p:spPr>
          <a:xfrm>
            <a:off x="4473575" y="5105399"/>
            <a:ext cx="552451" cy="411833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015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8FB8D-756C-E2DD-B771-50FABA0B1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EC5B9-82AE-8667-345D-E4AA0BFF5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8467383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네트워크 자원 확인 및 최종 설정</a:t>
            </a:r>
            <a:r>
              <a:rPr lang="en-US" altLang="ko-KR" dirty="0">
                <a:solidFill>
                  <a:srgbClr val="090875"/>
                </a:solidFill>
              </a:rPr>
              <a:t>: TRANSIT </a:t>
            </a:r>
            <a:r>
              <a:rPr lang="ko-KR" altLang="en-US" dirty="0">
                <a:solidFill>
                  <a:srgbClr val="090875"/>
                </a:solidFill>
              </a:rPr>
              <a:t>네트워크</a:t>
            </a:r>
          </a:p>
        </p:txBody>
      </p:sp>
      <p:pic>
        <p:nvPicPr>
          <p:cNvPr id="15" name="그림 14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FD71CA2-B232-D92A-2889-AEE53EAB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6" y="1124742"/>
            <a:ext cx="7463469" cy="55172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24502F-178C-F119-D977-2EF2242E308B}"/>
              </a:ext>
            </a:extLst>
          </p:cNvPr>
          <p:cNvSpPr/>
          <p:nvPr/>
        </p:nvSpPr>
        <p:spPr>
          <a:xfrm>
            <a:off x="4556192" y="2864330"/>
            <a:ext cx="507933" cy="58689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C44897-783A-1D39-2773-71CD8C9C962E}"/>
              </a:ext>
            </a:extLst>
          </p:cNvPr>
          <p:cNvSpPr/>
          <p:nvPr/>
        </p:nvSpPr>
        <p:spPr>
          <a:xfrm>
            <a:off x="4521267" y="2245205"/>
            <a:ext cx="584133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49E9A3-EF0E-C85B-9AA8-4D10A8EF5F70}"/>
              </a:ext>
            </a:extLst>
          </p:cNvPr>
          <p:cNvSpPr/>
          <p:nvPr/>
        </p:nvSpPr>
        <p:spPr>
          <a:xfrm>
            <a:off x="4556192" y="3940655"/>
            <a:ext cx="507933" cy="20589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80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5281C-3791-9929-1467-0CAC5C6FB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F0D95-CE59-56DF-7FCD-5A0E9CB5E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7627409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서비스 </a:t>
            </a:r>
            <a:r>
              <a:rPr lang="ko-KR" altLang="en-US" dirty="0" err="1">
                <a:solidFill>
                  <a:srgbClr val="090875"/>
                </a:solidFill>
              </a:rPr>
              <a:t>관리망</a:t>
            </a:r>
            <a:r>
              <a:rPr lang="ko-KR" altLang="en-US" dirty="0">
                <a:solidFill>
                  <a:srgbClr val="090875"/>
                </a:solidFill>
              </a:rPr>
              <a:t> </a:t>
            </a:r>
            <a:r>
              <a:rPr lang="en-US" altLang="ko-KR" dirty="0">
                <a:solidFill>
                  <a:srgbClr val="090875"/>
                </a:solidFill>
              </a:rPr>
              <a:t>IP </a:t>
            </a:r>
            <a:r>
              <a:rPr lang="ko-KR" altLang="en-US" dirty="0">
                <a:solidFill>
                  <a:srgbClr val="090875"/>
                </a:solidFill>
              </a:rPr>
              <a:t>영역 설정</a:t>
            </a:r>
            <a:r>
              <a:rPr lang="en-US" altLang="ko-KR" dirty="0">
                <a:solidFill>
                  <a:srgbClr val="090875"/>
                </a:solidFill>
              </a:rPr>
              <a:t>: TRANSIT </a:t>
            </a:r>
            <a:r>
              <a:rPr lang="ko-KR" altLang="en-US" dirty="0">
                <a:solidFill>
                  <a:srgbClr val="090875"/>
                </a:solidFill>
              </a:rPr>
              <a:t>네트워크</a:t>
            </a:r>
          </a:p>
        </p:txBody>
      </p:sp>
      <p:pic>
        <p:nvPicPr>
          <p:cNvPr id="17" name="그림 16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8F2DCB8-18F7-268F-0046-B656715AB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6" y="1124742"/>
            <a:ext cx="7463469" cy="55172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61556AC-7356-2CC1-E9F8-8D0C9BDF6DAE}"/>
              </a:ext>
            </a:extLst>
          </p:cNvPr>
          <p:cNvSpPr/>
          <p:nvPr/>
        </p:nvSpPr>
        <p:spPr>
          <a:xfrm>
            <a:off x="4505326" y="3394074"/>
            <a:ext cx="571500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6850B-F4D8-5ED2-ED69-DA009CA109C9}"/>
              </a:ext>
            </a:extLst>
          </p:cNvPr>
          <p:cNvSpPr/>
          <p:nvPr/>
        </p:nvSpPr>
        <p:spPr>
          <a:xfrm>
            <a:off x="4768850" y="4273549"/>
            <a:ext cx="552451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585387-6578-EE14-6C4B-1CFB5E4DC9A9}"/>
              </a:ext>
            </a:extLst>
          </p:cNvPr>
          <p:cNvSpPr/>
          <p:nvPr/>
        </p:nvSpPr>
        <p:spPr>
          <a:xfrm>
            <a:off x="4473575" y="5105399"/>
            <a:ext cx="552451" cy="411833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859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77062-CF01-A241-E4BF-796BAF21C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88D77-24DA-28D0-17D0-43BE7CE6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719212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네트워크 프로파일 설정</a:t>
            </a:r>
            <a:r>
              <a:rPr lang="en-US" altLang="ko-KR" dirty="0">
                <a:solidFill>
                  <a:srgbClr val="090875"/>
                </a:solidFill>
              </a:rPr>
              <a:t>: AZ1 PRIVATE </a:t>
            </a:r>
            <a:r>
              <a:rPr lang="ko-KR" altLang="en-US" dirty="0">
                <a:solidFill>
                  <a:srgbClr val="090875"/>
                </a:solidFill>
              </a:rPr>
              <a:t>망</a:t>
            </a:r>
          </a:p>
        </p:txBody>
      </p:sp>
      <p:pic>
        <p:nvPicPr>
          <p:cNvPr id="5" name="그림 4" descr="텍스트, 스크린샷, 컴퓨터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5DD1032-716C-1729-8EBB-24F19E484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5" y="1124742"/>
            <a:ext cx="7463470" cy="55172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26688FB-F222-0EED-85E8-BD9F44A3213F}"/>
              </a:ext>
            </a:extLst>
          </p:cNvPr>
          <p:cNvSpPr/>
          <p:nvPr/>
        </p:nvSpPr>
        <p:spPr>
          <a:xfrm>
            <a:off x="4554538" y="2624137"/>
            <a:ext cx="468311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0EB8E6-9F7A-0181-21AE-84BA94BE7A33}"/>
              </a:ext>
            </a:extLst>
          </p:cNvPr>
          <p:cNvSpPr/>
          <p:nvPr/>
        </p:nvSpPr>
        <p:spPr>
          <a:xfrm>
            <a:off x="4518025" y="3654424"/>
            <a:ext cx="933450" cy="209551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BE5C9-32B8-2560-CEEE-0FAEBB7FCE1C}"/>
              </a:ext>
            </a:extLst>
          </p:cNvPr>
          <p:cNvSpPr/>
          <p:nvPr/>
        </p:nvSpPr>
        <p:spPr>
          <a:xfrm>
            <a:off x="4552951" y="2863849"/>
            <a:ext cx="727868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3030EE-7837-1C53-FCF9-D66EA4D75C66}"/>
              </a:ext>
            </a:extLst>
          </p:cNvPr>
          <p:cNvSpPr txBox="1"/>
          <p:nvPr/>
        </p:nvSpPr>
        <p:spPr>
          <a:xfrm>
            <a:off x="5519936" y="2856128"/>
            <a:ext cx="9453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필수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6040F5-22C9-4709-4B2B-F9E59EF20108}"/>
              </a:ext>
            </a:extLst>
          </p:cNvPr>
          <p:cNvSpPr txBox="1"/>
          <p:nvPr/>
        </p:nvSpPr>
        <p:spPr>
          <a:xfrm>
            <a:off x="5554644" y="3659403"/>
            <a:ext cx="31336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b="1" dirty="0" err="1">
                <a:solidFill>
                  <a:srgbClr val="FF0000"/>
                </a:solidFill>
              </a:rPr>
              <a:t>vpcInfraId</a:t>
            </a:r>
            <a:r>
              <a:rPr lang="en-US" altLang="ko-KR" sz="1200" b="1" dirty="0">
                <a:solidFill>
                  <a:srgbClr val="FF0000"/>
                </a:solidFill>
              </a:rPr>
              <a:t>:{REGION}-{AZ}-{UNIQUE_TYPE}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91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C390E-985C-BCDE-29F0-075F283CC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B83E1-5E98-7383-7CEB-52BE5453A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719212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네트워크 프로파일 설정</a:t>
            </a:r>
            <a:r>
              <a:rPr lang="en-US" altLang="ko-KR" dirty="0">
                <a:solidFill>
                  <a:srgbClr val="090875"/>
                </a:solidFill>
              </a:rPr>
              <a:t>: AZ1 PRIVATE </a:t>
            </a:r>
            <a:r>
              <a:rPr lang="ko-KR" altLang="en-US" dirty="0">
                <a:solidFill>
                  <a:srgbClr val="090875"/>
                </a:solidFill>
              </a:rPr>
              <a:t>망</a:t>
            </a:r>
          </a:p>
        </p:txBody>
      </p:sp>
      <p:pic>
        <p:nvPicPr>
          <p:cNvPr id="7" name="그림 6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602D7D7-32D3-04F0-3009-750AEF1E6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5" y="1124742"/>
            <a:ext cx="7463470" cy="55172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84944E0-CDBE-CE94-DB05-AB66124B08C1}"/>
              </a:ext>
            </a:extLst>
          </p:cNvPr>
          <p:cNvSpPr/>
          <p:nvPr/>
        </p:nvSpPr>
        <p:spPr>
          <a:xfrm>
            <a:off x="3487738" y="2414587"/>
            <a:ext cx="665162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815AC4-363B-ADBE-8F54-8385BA272EBA}"/>
              </a:ext>
            </a:extLst>
          </p:cNvPr>
          <p:cNvSpPr/>
          <p:nvPr/>
        </p:nvSpPr>
        <p:spPr>
          <a:xfrm>
            <a:off x="3683001" y="2819399"/>
            <a:ext cx="727868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E50E1C-D354-883A-AAE5-2272E0563FBE}"/>
              </a:ext>
            </a:extLst>
          </p:cNvPr>
          <p:cNvSpPr txBox="1"/>
          <p:nvPr/>
        </p:nvSpPr>
        <p:spPr>
          <a:xfrm>
            <a:off x="3863752" y="3039545"/>
            <a:ext cx="20882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Transit </a:t>
            </a:r>
            <a:r>
              <a:rPr lang="ko-KR" altLang="en-US" sz="1200" b="1" dirty="0">
                <a:solidFill>
                  <a:srgbClr val="FF0000"/>
                </a:solidFill>
              </a:rPr>
              <a:t>네트워크만 추가</a:t>
            </a:r>
          </a:p>
        </p:txBody>
      </p:sp>
    </p:spTree>
    <p:extLst>
      <p:ext uri="{BB962C8B-B14F-4D97-AF65-F5344CB8AC3E}">
        <p14:creationId xmlns:p14="http://schemas.microsoft.com/office/powerpoint/2010/main" val="1880100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6A641-5E30-8543-3778-CA5D1FFE9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15EC05D-334A-7B68-814F-493F561AA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 descr="텍스트, 스크린샷, 로고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AA71F44-2DF6-445F-B308-E743CAE8A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27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4F77D-03CB-0002-B5E4-38F88BA56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949BB-CB7D-2741-7114-D444B8FB6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719212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네트워크 프로파일 설정</a:t>
            </a:r>
            <a:r>
              <a:rPr lang="en-US" altLang="ko-KR" dirty="0">
                <a:solidFill>
                  <a:srgbClr val="090875"/>
                </a:solidFill>
              </a:rPr>
              <a:t>: AZ1 PRIVATE </a:t>
            </a:r>
            <a:r>
              <a:rPr lang="ko-KR" altLang="en-US" dirty="0">
                <a:solidFill>
                  <a:srgbClr val="090875"/>
                </a:solidFill>
              </a:rPr>
              <a:t>망</a:t>
            </a:r>
          </a:p>
        </p:txBody>
      </p:sp>
      <p:pic>
        <p:nvPicPr>
          <p:cNvPr id="9" name="그림 8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B4E9243-09BF-E1E6-323F-EF2F78F01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5" y="1124742"/>
            <a:ext cx="7463470" cy="55172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139429A-B5DD-9822-F112-F48693B73AB2}"/>
              </a:ext>
            </a:extLst>
          </p:cNvPr>
          <p:cNvSpPr/>
          <p:nvPr/>
        </p:nvSpPr>
        <p:spPr>
          <a:xfrm>
            <a:off x="4522788" y="2449512"/>
            <a:ext cx="665162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D36B2-6FD1-1292-6133-79F53AA1BE03}"/>
              </a:ext>
            </a:extLst>
          </p:cNvPr>
          <p:cNvSpPr/>
          <p:nvPr/>
        </p:nvSpPr>
        <p:spPr>
          <a:xfrm>
            <a:off x="4522788" y="3036887"/>
            <a:ext cx="665162" cy="792163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8853C-AA51-5495-7263-0F539F9F7404}"/>
              </a:ext>
            </a:extLst>
          </p:cNvPr>
          <p:cNvSpPr txBox="1"/>
          <p:nvPr/>
        </p:nvSpPr>
        <p:spPr>
          <a:xfrm>
            <a:off x="5303912" y="3336667"/>
            <a:ext cx="31336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현재 망 구성에 맞는 정보 입력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0C3118-F9D2-7C68-BA21-34DB9A51D8EB}"/>
              </a:ext>
            </a:extLst>
          </p:cNvPr>
          <p:cNvSpPr/>
          <p:nvPr/>
        </p:nvSpPr>
        <p:spPr>
          <a:xfrm>
            <a:off x="4522787" y="4473574"/>
            <a:ext cx="871537" cy="342901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45B8A-7657-C927-F7E3-F65A3861D575}"/>
              </a:ext>
            </a:extLst>
          </p:cNvPr>
          <p:cNvSpPr txBox="1"/>
          <p:nvPr/>
        </p:nvSpPr>
        <p:spPr>
          <a:xfrm>
            <a:off x="5459486" y="4557453"/>
            <a:ext cx="37328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CIDR, Subnet size</a:t>
            </a:r>
            <a:r>
              <a:rPr lang="ko-KR" altLang="en-US" sz="1200" b="1" dirty="0">
                <a:solidFill>
                  <a:srgbClr val="FF0000"/>
                </a:solidFill>
              </a:rPr>
              <a:t>는 중요하지 않지만 필수 입력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7C6259-FBFC-A40C-4AE8-3B8E72FECD7C}"/>
              </a:ext>
            </a:extLst>
          </p:cNvPr>
          <p:cNvSpPr/>
          <p:nvPr/>
        </p:nvSpPr>
        <p:spPr>
          <a:xfrm>
            <a:off x="4522787" y="4860925"/>
            <a:ext cx="871537" cy="200026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C2DD0B-2FA7-9447-514B-54DDC7A8FB06}"/>
              </a:ext>
            </a:extLst>
          </p:cNvPr>
          <p:cNvSpPr txBox="1"/>
          <p:nvPr/>
        </p:nvSpPr>
        <p:spPr>
          <a:xfrm>
            <a:off x="5459486" y="4868603"/>
            <a:ext cx="37328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반드시 </a:t>
            </a:r>
            <a:r>
              <a:rPr lang="en-US" altLang="ko-KR" sz="1200" b="1" dirty="0">
                <a:solidFill>
                  <a:srgbClr val="FF0000"/>
                </a:solidFill>
              </a:rPr>
              <a:t>Static </a:t>
            </a:r>
            <a:r>
              <a:rPr lang="ko-KR" altLang="en-US" sz="1200" b="1" dirty="0">
                <a:solidFill>
                  <a:srgbClr val="FF0000"/>
                </a:solidFill>
              </a:rPr>
              <a:t>으로</a:t>
            </a:r>
          </a:p>
        </p:txBody>
      </p:sp>
    </p:spTree>
    <p:extLst>
      <p:ext uri="{BB962C8B-B14F-4D97-AF65-F5344CB8AC3E}">
        <p14:creationId xmlns:p14="http://schemas.microsoft.com/office/powerpoint/2010/main" val="1616517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525E8-719A-1D28-D776-7EF434514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57A64-2E55-FD12-4EBD-206B61D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548652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네트워크 프로파일 설정</a:t>
            </a:r>
            <a:r>
              <a:rPr lang="en-US" altLang="ko-KR" dirty="0">
                <a:solidFill>
                  <a:srgbClr val="090875"/>
                </a:solidFill>
              </a:rPr>
              <a:t>: AZ1 PUBLIC </a:t>
            </a:r>
            <a:r>
              <a:rPr lang="ko-KR" altLang="en-US" dirty="0">
                <a:solidFill>
                  <a:srgbClr val="090875"/>
                </a:solidFill>
              </a:rPr>
              <a:t>망</a:t>
            </a:r>
          </a:p>
        </p:txBody>
      </p:sp>
      <p:pic>
        <p:nvPicPr>
          <p:cNvPr id="11" name="그림 10" descr="텍스트, 스크린샷, 컴퓨터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F2138C8-561E-61EE-D5BF-069ACEE74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5" y="1124742"/>
            <a:ext cx="7463470" cy="55172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EC4630D-4B71-D89A-5410-8324EDE82B09}"/>
              </a:ext>
            </a:extLst>
          </p:cNvPr>
          <p:cNvSpPr/>
          <p:nvPr/>
        </p:nvSpPr>
        <p:spPr>
          <a:xfrm>
            <a:off x="4554538" y="2624137"/>
            <a:ext cx="468311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D7B75A-F062-71D5-3196-0C0D592A7F2F}"/>
              </a:ext>
            </a:extLst>
          </p:cNvPr>
          <p:cNvSpPr/>
          <p:nvPr/>
        </p:nvSpPr>
        <p:spPr>
          <a:xfrm>
            <a:off x="4518025" y="3654424"/>
            <a:ext cx="933450" cy="209551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C74BAA-281B-54D7-2626-F1AC5EE865D5}"/>
              </a:ext>
            </a:extLst>
          </p:cNvPr>
          <p:cNvSpPr/>
          <p:nvPr/>
        </p:nvSpPr>
        <p:spPr>
          <a:xfrm>
            <a:off x="4552951" y="2863849"/>
            <a:ext cx="727868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8CB979-8E19-A625-ED95-B6466A9380C6}"/>
              </a:ext>
            </a:extLst>
          </p:cNvPr>
          <p:cNvSpPr txBox="1"/>
          <p:nvPr/>
        </p:nvSpPr>
        <p:spPr>
          <a:xfrm>
            <a:off x="5519936" y="2856128"/>
            <a:ext cx="9453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필수 입력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4FA0E-F480-4CDF-8EA2-BCF5358F62BA}"/>
              </a:ext>
            </a:extLst>
          </p:cNvPr>
          <p:cNvSpPr txBox="1"/>
          <p:nvPr/>
        </p:nvSpPr>
        <p:spPr>
          <a:xfrm>
            <a:off x="5554644" y="3659403"/>
            <a:ext cx="31336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b="1" dirty="0" err="1">
                <a:solidFill>
                  <a:srgbClr val="FF0000"/>
                </a:solidFill>
              </a:rPr>
              <a:t>vpcInfraId</a:t>
            </a:r>
            <a:r>
              <a:rPr lang="en-US" altLang="ko-KR" sz="1200" b="1" dirty="0">
                <a:solidFill>
                  <a:srgbClr val="FF0000"/>
                </a:solidFill>
              </a:rPr>
              <a:t>:{REGION}-{AZ}-{UNIQUE_TYPE}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554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9E9D0-C512-C993-9511-4D1A38761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F1A4E-4C75-D221-5059-661A3832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548652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네트워크 프로파일 설정</a:t>
            </a:r>
            <a:r>
              <a:rPr lang="en-US" altLang="ko-KR" dirty="0">
                <a:solidFill>
                  <a:srgbClr val="090875"/>
                </a:solidFill>
              </a:rPr>
              <a:t>: AZ1 PUBLIC </a:t>
            </a:r>
            <a:r>
              <a:rPr lang="ko-KR" altLang="en-US" dirty="0">
                <a:solidFill>
                  <a:srgbClr val="090875"/>
                </a:solidFill>
              </a:rPr>
              <a:t>망</a:t>
            </a:r>
          </a:p>
        </p:txBody>
      </p:sp>
      <p:pic>
        <p:nvPicPr>
          <p:cNvPr id="13" name="그림 12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46707D1-6326-E82E-2337-35D84FB0B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5" y="1124742"/>
            <a:ext cx="7463470" cy="55172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287F730-91DA-CA71-3612-D184D6B8F17A}"/>
              </a:ext>
            </a:extLst>
          </p:cNvPr>
          <p:cNvSpPr/>
          <p:nvPr/>
        </p:nvSpPr>
        <p:spPr>
          <a:xfrm>
            <a:off x="3487738" y="2414587"/>
            <a:ext cx="665162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717E61-EFEA-BF91-D004-E04D32894C68}"/>
              </a:ext>
            </a:extLst>
          </p:cNvPr>
          <p:cNvSpPr/>
          <p:nvPr/>
        </p:nvSpPr>
        <p:spPr>
          <a:xfrm>
            <a:off x="3683001" y="2819399"/>
            <a:ext cx="727868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F4FE71-2544-0723-5622-734DA4C5D009}"/>
              </a:ext>
            </a:extLst>
          </p:cNvPr>
          <p:cNvSpPr txBox="1"/>
          <p:nvPr/>
        </p:nvSpPr>
        <p:spPr>
          <a:xfrm>
            <a:off x="3863752" y="3039545"/>
            <a:ext cx="20882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Transit </a:t>
            </a:r>
            <a:r>
              <a:rPr lang="ko-KR" altLang="en-US" sz="1200" b="1" dirty="0">
                <a:solidFill>
                  <a:srgbClr val="FF0000"/>
                </a:solidFill>
              </a:rPr>
              <a:t>네트워크만 추가</a:t>
            </a:r>
          </a:p>
        </p:txBody>
      </p:sp>
    </p:spTree>
    <p:extLst>
      <p:ext uri="{BB962C8B-B14F-4D97-AF65-F5344CB8AC3E}">
        <p14:creationId xmlns:p14="http://schemas.microsoft.com/office/powerpoint/2010/main" val="2095360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C0DC2-82D6-798F-6477-0279B0989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306F4-AF75-13B6-2BA2-CA5E7FCF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548652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네트워크 프로파일 설정</a:t>
            </a:r>
            <a:r>
              <a:rPr lang="en-US" altLang="ko-KR" dirty="0">
                <a:solidFill>
                  <a:srgbClr val="090875"/>
                </a:solidFill>
              </a:rPr>
              <a:t>: AZ1 PUBLIC </a:t>
            </a:r>
            <a:r>
              <a:rPr lang="ko-KR" altLang="en-US" dirty="0">
                <a:solidFill>
                  <a:srgbClr val="090875"/>
                </a:solidFill>
              </a:rPr>
              <a:t>망</a:t>
            </a:r>
          </a:p>
        </p:txBody>
      </p:sp>
      <p:pic>
        <p:nvPicPr>
          <p:cNvPr id="15" name="그림 14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F8E5C16-876F-C532-3092-A13956B92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5" y="1124742"/>
            <a:ext cx="7463470" cy="55172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09CBF35-4AD4-C3EE-9719-93A958790610}"/>
              </a:ext>
            </a:extLst>
          </p:cNvPr>
          <p:cNvSpPr/>
          <p:nvPr/>
        </p:nvSpPr>
        <p:spPr>
          <a:xfrm>
            <a:off x="4522788" y="2449512"/>
            <a:ext cx="665162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9BB70B-B043-87AF-ED46-36660621F1FD}"/>
              </a:ext>
            </a:extLst>
          </p:cNvPr>
          <p:cNvSpPr/>
          <p:nvPr/>
        </p:nvSpPr>
        <p:spPr>
          <a:xfrm>
            <a:off x="4522788" y="3036887"/>
            <a:ext cx="665162" cy="792163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A2910-8426-C48B-3535-A798D9442589}"/>
              </a:ext>
            </a:extLst>
          </p:cNvPr>
          <p:cNvSpPr txBox="1"/>
          <p:nvPr/>
        </p:nvSpPr>
        <p:spPr>
          <a:xfrm>
            <a:off x="5303912" y="3336667"/>
            <a:ext cx="31336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현재 망 구성에 맞는 정보 입력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580AA-CCF7-19EE-F4A6-2CE157060B05}"/>
              </a:ext>
            </a:extLst>
          </p:cNvPr>
          <p:cNvSpPr/>
          <p:nvPr/>
        </p:nvSpPr>
        <p:spPr>
          <a:xfrm>
            <a:off x="4522787" y="4473574"/>
            <a:ext cx="871537" cy="342901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2B6749-3286-4925-664B-5F5F2A4E84E0}"/>
              </a:ext>
            </a:extLst>
          </p:cNvPr>
          <p:cNvSpPr txBox="1"/>
          <p:nvPr/>
        </p:nvSpPr>
        <p:spPr>
          <a:xfrm>
            <a:off x="5459486" y="4557453"/>
            <a:ext cx="37328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CIDR, Subnet size</a:t>
            </a:r>
            <a:r>
              <a:rPr lang="ko-KR" altLang="en-US" sz="1200" b="1" dirty="0">
                <a:solidFill>
                  <a:srgbClr val="FF0000"/>
                </a:solidFill>
              </a:rPr>
              <a:t>는 중요하지 않지만 필수 입력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BA68B4-220B-CA92-A316-57E910466389}"/>
              </a:ext>
            </a:extLst>
          </p:cNvPr>
          <p:cNvSpPr/>
          <p:nvPr/>
        </p:nvSpPr>
        <p:spPr>
          <a:xfrm>
            <a:off x="4522787" y="4860925"/>
            <a:ext cx="871537" cy="200026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21FCE-443F-BEB6-35A3-76530806A5FF}"/>
              </a:ext>
            </a:extLst>
          </p:cNvPr>
          <p:cNvSpPr txBox="1"/>
          <p:nvPr/>
        </p:nvSpPr>
        <p:spPr>
          <a:xfrm>
            <a:off x="5459486" y="4868603"/>
            <a:ext cx="37328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반드시 </a:t>
            </a:r>
            <a:r>
              <a:rPr lang="en-US" altLang="ko-KR" sz="1200" b="1" dirty="0">
                <a:solidFill>
                  <a:srgbClr val="FF0000"/>
                </a:solidFill>
              </a:rPr>
              <a:t>Static </a:t>
            </a:r>
            <a:r>
              <a:rPr lang="ko-KR" altLang="en-US" sz="1200" b="1" dirty="0">
                <a:solidFill>
                  <a:srgbClr val="FF0000"/>
                </a:solidFill>
              </a:rPr>
              <a:t>으로</a:t>
            </a:r>
          </a:p>
        </p:txBody>
      </p:sp>
    </p:spTree>
    <p:extLst>
      <p:ext uri="{BB962C8B-B14F-4D97-AF65-F5344CB8AC3E}">
        <p14:creationId xmlns:p14="http://schemas.microsoft.com/office/powerpoint/2010/main" val="2325991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C8F9F-A009-C07C-BE14-CAC10E532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7610F-0BEB-BAD9-9530-FD26C3DFF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829673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스토리지 프로파일 설정</a:t>
            </a:r>
            <a:r>
              <a:rPr lang="en-US" altLang="ko-KR" dirty="0">
                <a:solidFill>
                  <a:srgbClr val="090875"/>
                </a:solidFill>
              </a:rPr>
              <a:t>: AZ1 VSAN</a:t>
            </a:r>
            <a:endParaRPr lang="ko-KR" altLang="en-US" dirty="0">
              <a:solidFill>
                <a:srgbClr val="090875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A9AC8B-AB11-3A2E-3F8F-E6332E6BA013}"/>
              </a:ext>
            </a:extLst>
          </p:cNvPr>
          <p:cNvGrpSpPr/>
          <p:nvPr/>
        </p:nvGrpSpPr>
        <p:grpSpPr>
          <a:xfrm>
            <a:off x="2364265" y="1124742"/>
            <a:ext cx="7463471" cy="5517234"/>
            <a:chOff x="2364265" y="1124742"/>
            <a:chExt cx="7463471" cy="5517234"/>
          </a:xfrm>
        </p:grpSpPr>
        <p:pic>
          <p:nvPicPr>
            <p:cNvPr id="4" name="그림 3" descr="텍스트, 스크린샷, 소프트웨어, 컴퓨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DA3D29B-1EF0-F694-85D7-DF6413AD8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265" y="1124742"/>
              <a:ext cx="7463471" cy="551723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D6BCEB6-E3DE-D4D4-4B63-1E0FBE122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5739" y="5301893"/>
              <a:ext cx="1561604" cy="161944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469F94-3A6C-D84A-C5E7-DDA6F5A1BC72}"/>
              </a:ext>
            </a:extLst>
          </p:cNvPr>
          <p:cNvSpPr/>
          <p:nvPr/>
        </p:nvSpPr>
        <p:spPr>
          <a:xfrm>
            <a:off x="4532312" y="2506662"/>
            <a:ext cx="915615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380814-0A6B-A211-0286-CF176A5BD764}"/>
              </a:ext>
            </a:extLst>
          </p:cNvPr>
          <p:cNvSpPr/>
          <p:nvPr/>
        </p:nvSpPr>
        <p:spPr>
          <a:xfrm>
            <a:off x="4532312" y="2719387"/>
            <a:ext cx="915615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79B64B-5D33-E070-9CAC-059E6C82F64B}"/>
              </a:ext>
            </a:extLst>
          </p:cNvPr>
          <p:cNvSpPr/>
          <p:nvPr/>
        </p:nvSpPr>
        <p:spPr>
          <a:xfrm>
            <a:off x="4532312" y="5119688"/>
            <a:ext cx="1275656" cy="1539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C99D6-5218-ADF8-4B7F-3F3A96881EC2}"/>
              </a:ext>
            </a:extLst>
          </p:cNvPr>
          <p:cNvSpPr/>
          <p:nvPr/>
        </p:nvSpPr>
        <p:spPr>
          <a:xfrm>
            <a:off x="4518025" y="5302249"/>
            <a:ext cx="933450" cy="158751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4A4F5B-B3B5-40D5-51F8-E7F85970503F}"/>
              </a:ext>
            </a:extLst>
          </p:cNvPr>
          <p:cNvSpPr txBox="1"/>
          <p:nvPr/>
        </p:nvSpPr>
        <p:spPr>
          <a:xfrm>
            <a:off x="5113319" y="5456453"/>
            <a:ext cx="31336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storage:{REGION}-{AZ}-{UNIQUE_TYPE}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366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6E27-C0B1-B0FA-F595-74BCDCAC6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AA3AE-D01E-2340-C9A5-FB9144DF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2383986" cy="507831"/>
          </a:xfrm>
        </p:spPr>
        <p:txBody>
          <a:bodyPr/>
          <a:lstStyle/>
          <a:p>
            <a:r>
              <a:rPr lang="ko-KR" altLang="en-US" dirty="0" err="1">
                <a:solidFill>
                  <a:srgbClr val="090875"/>
                </a:solidFill>
              </a:rPr>
              <a:t>플레이버</a:t>
            </a:r>
            <a:r>
              <a:rPr lang="ko-KR" altLang="en-US" dirty="0">
                <a:solidFill>
                  <a:srgbClr val="090875"/>
                </a:solidFill>
              </a:rPr>
              <a:t> 설정</a:t>
            </a:r>
          </a:p>
        </p:txBody>
      </p:sp>
      <p:pic>
        <p:nvPicPr>
          <p:cNvPr id="8" name="그림 7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A506767-5080-98C9-69A5-107834D81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5" y="1124742"/>
            <a:ext cx="7463471" cy="55172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9A838D4-198B-6B4B-9B13-8FCECF181857}"/>
              </a:ext>
            </a:extLst>
          </p:cNvPr>
          <p:cNvSpPr/>
          <p:nvPr/>
        </p:nvSpPr>
        <p:spPr>
          <a:xfrm>
            <a:off x="3506788" y="1985962"/>
            <a:ext cx="388938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85D31A-D969-003D-83E5-EF6D36CB06AC}"/>
              </a:ext>
            </a:extLst>
          </p:cNvPr>
          <p:cNvSpPr/>
          <p:nvPr/>
        </p:nvSpPr>
        <p:spPr>
          <a:xfrm>
            <a:off x="3725863" y="2312987"/>
            <a:ext cx="404812" cy="61753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291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F4DB-FAF3-2ED6-52BF-915932F2D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9DDBD-E499-D43B-101E-8D1AB7DE5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2383986" cy="507831"/>
          </a:xfrm>
        </p:spPr>
        <p:txBody>
          <a:bodyPr/>
          <a:lstStyle/>
          <a:p>
            <a:r>
              <a:rPr lang="ko-KR" altLang="en-US" dirty="0" err="1">
                <a:solidFill>
                  <a:srgbClr val="090875"/>
                </a:solidFill>
              </a:rPr>
              <a:t>플레이버</a:t>
            </a:r>
            <a:r>
              <a:rPr lang="ko-KR" altLang="en-US" dirty="0">
                <a:solidFill>
                  <a:srgbClr val="090875"/>
                </a:solidFill>
              </a:rPr>
              <a:t> 설정</a:t>
            </a:r>
          </a:p>
        </p:txBody>
      </p:sp>
      <p:pic>
        <p:nvPicPr>
          <p:cNvPr id="5" name="그림 4" descr="텍스트, 스크린샷, 컴퓨터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33B5C7-D2AD-F152-12C3-134EF4F04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5" y="1124742"/>
            <a:ext cx="7463471" cy="55172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8722A59-CF87-B04A-E560-DB57F029ACAB}"/>
              </a:ext>
            </a:extLst>
          </p:cNvPr>
          <p:cNvSpPr/>
          <p:nvPr/>
        </p:nvSpPr>
        <p:spPr>
          <a:xfrm>
            <a:off x="4484688" y="2287587"/>
            <a:ext cx="388938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945112-973E-CA93-6860-5D5BDF204C46}"/>
              </a:ext>
            </a:extLst>
          </p:cNvPr>
          <p:cNvSpPr/>
          <p:nvPr/>
        </p:nvSpPr>
        <p:spPr>
          <a:xfrm>
            <a:off x="4513262" y="2690812"/>
            <a:ext cx="4090987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424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7F0AE-2262-C41A-240A-7026D788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D3637-5B53-C090-72AC-38D927603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2852063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이미지 매핑 설정</a:t>
            </a:r>
          </a:p>
        </p:txBody>
      </p:sp>
      <p:pic>
        <p:nvPicPr>
          <p:cNvPr id="4" name="그림 3" descr="텍스트, 스크린샷, 컴퓨터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E794151-8319-6569-D3D6-6983E8F29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160" y="1130503"/>
            <a:ext cx="7455680" cy="551147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61E644-2CB8-2049-D5A0-69021B9F22DE}"/>
              </a:ext>
            </a:extLst>
          </p:cNvPr>
          <p:cNvSpPr/>
          <p:nvPr/>
        </p:nvSpPr>
        <p:spPr>
          <a:xfrm>
            <a:off x="4522787" y="2287587"/>
            <a:ext cx="515937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06B20E-CA85-C453-75B9-CB98057A2FD7}"/>
              </a:ext>
            </a:extLst>
          </p:cNvPr>
          <p:cNvSpPr/>
          <p:nvPr/>
        </p:nvSpPr>
        <p:spPr>
          <a:xfrm>
            <a:off x="4513262" y="2690812"/>
            <a:ext cx="5111130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496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30B0E-F3D4-93A6-7268-93F8DEB12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B79269D-0F13-0D1C-115F-CA397E083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3CFAA9-5D6B-5248-0661-04A31D70C3C4}"/>
              </a:ext>
            </a:extLst>
          </p:cNvPr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Broadcom Value Pack </a:t>
            </a:r>
            <a:r>
              <a:rPr lang="ko-KR" altLang="en-US" sz="2800" b="1" dirty="0">
                <a:solidFill>
                  <a:schemeClr val="bg1"/>
                </a:solidFill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4065473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3DF7A-9E9E-F8A2-29CC-AB84FEA2E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619CC-A095-130E-2B8A-15A248B0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715091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Broadcom Value Pack </a:t>
            </a:r>
            <a:r>
              <a:rPr lang="ko-KR" altLang="en-US" dirty="0">
                <a:solidFill>
                  <a:srgbClr val="090875"/>
                </a:solidFill>
              </a:rPr>
              <a:t>패키지 설치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807A39-D5AC-4117-E0FA-3019025FB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160" y="1130502"/>
            <a:ext cx="7455680" cy="55180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36AC40A-48A8-F400-6513-D71C1F86217F}"/>
              </a:ext>
            </a:extLst>
          </p:cNvPr>
          <p:cNvSpPr/>
          <p:nvPr/>
        </p:nvSpPr>
        <p:spPr>
          <a:xfrm>
            <a:off x="5408613" y="3487737"/>
            <a:ext cx="1293812" cy="3063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0BD6F4-CC63-4E72-9A0C-68D2F78207BA}"/>
              </a:ext>
            </a:extLst>
          </p:cNvPr>
          <p:cNvSpPr/>
          <p:nvPr/>
        </p:nvSpPr>
        <p:spPr>
          <a:xfrm>
            <a:off x="4033838" y="1979612"/>
            <a:ext cx="366712" cy="1285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990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711D8-E929-05BA-58BF-CBAD186AE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D73463E-C3B8-36F6-48EA-EDC3689A0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EAE357-F6E4-85E0-DA9C-6AACCF52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196260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ko-KR" altLang="en-US" dirty="0">
                <a:solidFill>
                  <a:srgbClr val="090875"/>
                </a:solidFill>
              </a:rPr>
              <a:t> 기능 요약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8620C9-7030-7BA8-0BF0-485A068E514F}"/>
              </a:ext>
            </a:extLst>
          </p:cNvPr>
          <p:cNvGrpSpPr/>
          <p:nvPr/>
        </p:nvGrpSpPr>
        <p:grpSpPr>
          <a:xfrm>
            <a:off x="1508754" y="1268760"/>
            <a:ext cx="9174493" cy="5256584"/>
            <a:chOff x="1508754" y="1268760"/>
            <a:chExt cx="9174493" cy="52565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645A85E-F632-01A5-FEED-2095E8141098}"/>
                </a:ext>
              </a:extLst>
            </p:cNvPr>
            <p:cNvSpPr/>
            <p:nvPr/>
          </p:nvSpPr>
          <p:spPr>
            <a:xfrm>
              <a:off x="1508754" y="2624961"/>
              <a:ext cx="9174493" cy="508575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4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VCF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Automation/Operations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기반의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매트릭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모니터링 및 비용 가시성 제공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D309FFA-713C-E01E-7CB5-906AD8E13410}"/>
                </a:ext>
              </a:extLst>
            </p:cNvPr>
            <p:cNvSpPr/>
            <p:nvPr/>
          </p:nvSpPr>
          <p:spPr>
            <a:xfrm>
              <a:off x="1508754" y="3303062"/>
              <a:ext cx="9174493" cy="508575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4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DNS,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인증서 및 키 관리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오브젝트 스토리지 서비스와 같은 추가 기능 서비스 제공 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DF53140-1760-ACC6-F793-3C2FE4A77173}"/>
                </a:ext>
              </a:extLst>
            </p:cNvPr>
            <p:cNvSpPr/>
            <p:nvPr/>
          </p:nvSpPr>
          <p:spPr>
            <a:xfrm>
              <a:off x="1508754" y="3981489"/>
              <a:ext cx="9174493" cy="508575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4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ko-KR" altLang="en-US" sz="1600" b="1" dirty="0">
                  <a:solidFill>
                    <a:schemeClr val="bg1"/>
                  </a:solidFill>
                </a:rPr>
                <a:t>배포 자원에 대한 콘솔 접근 기능 제공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204B6F-B0C6-7640-28AF-064668615027}"/>
                </a:ext>
              </a:extLst>
            </p:cNvPr>
            <p:cNvSpPr/>
            <p:nvPr/>
          </p:nvSpPr>
          <p:spPr>
            <a:xfrm>
              <a:off x="1508754" y="4659915"/>
              <a:ext cx="9174493" cy="508575"/>
            </a:xfrm>
            <a:prstGeom prst="roundRect">
              <a:avLst>
                <a:gd name="adj" fmla="val 33829"/>
              </a:avLst>
            </a:prstGeom>
            <a:solidFill>
              <a:srgbClr val="0537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4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RBAC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기반 권한제어 및 외부 인증 시스템 연동기능 제공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2D11E49-B2D3-8344-0E04-418C9C054A5E}"/>
                </a:ext>
              </a:extLst>
            </p:cNvPr>
            <p:cNvSpPr/>
            <p:nvPr/>
          </p:nvSpPr>
          <p:spPr>
            <a:xfrm>
              <a:off x="1508754" y="5338342"/>
              <a:ext cx="9174493" cy="508575"/>
            </a:xfrm>
            <a:prstGeom prst="roundRect">
              <a:avLst>
                <a:gd name="adj" fmla="val 33829"/>
              </a:avLst>
            </a:prstGeom>
            <a:solidFill>
              <a:srgbClr val="0537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4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ko-KR" altLang="en-US" sz="1600" b="1" dirty="0">
                  <a:solidFill>
                    <a:schemeClr val="bg1"/>
                  </a:solidFill>
                </a:rPr>
                <a:t>사용자 기반 승인 결제 기능 연동 제공</a:t>
              </a:r>
            </a:p>
          </p:txBody>
        </p:sp>
        <p:sp>
          <p:nvSpPr>
            <p:cNvPr id="12" name="화살표: 굽음 11">
              <a:extLst>
                <a:ext uri="{FF2B5EF4-FFF2-40B4-BE49-F238E27FC236}">
                  <a16:creationId xmlns:a16="http://schemas.microsoft.com/office/drawing/2014/main" id="{5F5862D3-832E-FAC7-AE63-779072AE71D4}"/>
                </a:ext>
              </a:extLst>
            </p:cNvPr>
            <p:cNvSpPr/>
            <p:nvPr/>
          </p:nvSpPr>
          <p:spPr>
            <a:xfrm rot="16200000">
              <a:off x="2088292" y="1246392"/>
              <a:ext cx="924217" cy="1144074"/>
            </a:xfrm>
            <a:prstGeom prst="bentArrow">
              <a:avLst>
                <a:gd name="adj1" fmla="val 14324"/>
                <a:gd name="adj2" fmla="val 25000"/>
                <a:gd name="adj3" fmla="val 25000"/>
                <a:gd name="adj4" fmla="val 28222"/>
              </a:avLst>
            </a:prstGeom>
            <a:solidFill>
              <a:srgbClr val="0F0C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D5AD262-F7A9-E48C-86B0-43E6018DEF69}"/>
                </a:ext>
              </a:extLst>
            </p:cNvPr>
            <p:cNvSpPr/>
            <p:nvPr/>
          </p:nvSpPr>
          <p:spPr>
            <a:xfrm>
              <a:off x="1508754" y="1268760"/>
              <a:ext cx="9174493" cy="508575"/>
            </a:xfrm>
            <a:prstGeom prst="roundRect">
              <a:avLst>
                <a:gd name="adj" fmla="val 33829"/>
              </a:avLst>
            </a:prstGeom>
            <a:solidFill>
              <a:srgbClr val="0F0C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4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VCF Automation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에서 제공하는 카탈로그 기반 자원 생성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/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수정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삭제 기능 제공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1918984-5EAB-5A42-1C8C-3796571BC288}"/>
                </a:ext>
              </a:extLst>
            </p:cNvPr>
            <p:cNvSpPr/>
            <p:nvPr/>
          </p:nvSpPr>
          <p:spPr>
            <a:xfrm>
              <a:off x="2767984" y="1946861"/>
              <a:ext cx="7915263" cy="508575"/>
            </a:xfrm>
            <a:prstGeom prst="roundRect">
              <a:avLst>
                <a:gd name="adj" fmla="val 33829"/>
              </a:avLst>
            </a:prstGeom>
            <a:solidFill>
              <a:srgbClr val="0F0C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Broadcom Value Pack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과 연계하여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VCF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기능에 대한 표준 클라우드 경험 제공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0E5EF87-12F6-CB75-868E-15FE99B1A9E6}"/>
                </a:ext>
              </a:extLst>
            </p:cNvPr>
            <p:cNvSpPr/>
            <p:nvPr/>
          </p:nvSpPr>
          <p:spPr>
            <a:xfrm>
              <a:off x="1508754" y="6016769"/>
              <a:ext cx="9174493" cy="508575"/>
            </a:xfrm>
            <a:prstGeom prst="roundRect">
              <a:avLst>
                <a:gd name="adj" fmla="val 33829"/>
              </a:avLst>
            </a:prstGeom>
            <a:solidFill>
              <a:srgbClr val="0258B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4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ko-KR" altLang="en-US" sz="1600" b="1" dirty="0">
                  <a:solidFill>
                    <a:schemeClr val="bg1"/>
                  </a:solidFill>
                </a:rPr>
                <a:t>공지사항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메모 및 채팅과 같은 사용자 공동 작업 도구 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89274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C5D99-6774-1418-45BA-6D3422935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8E016-981C-4FCF-5092-F190E40B8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722400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Install Value Pack </a:t>
            </a:r>
            <a:r>
              <a:rPr lang="ko-KR" altLang="en-US" dirty="0">
                <a:solidFill>
                  <a:srgbClr val="090875"/>
                </a:solidFill>
              </a:rPr>
              <a:t>워크플로우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0661E2-94F3-795F-5867-ECEF4A45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99" y="1130502"/>
            <a:ext cx="7464602" cy="551807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2BDD408-3923-8044-18CE-BC9068641010}"/>
              </a:ext>
            </a:extLst>
          </p:cNvPr>
          <p:cNvSpPr/>
          <p:nvPr/>
        </p:nvSpPr>
        <p:spPr>
          <a:xfrm>
            <a:off x="3954462" y="2500312"/>
            <a:ext cx="833437" cy="1285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190A3D-A8C6-31E8-18A1-BEF986BE6911}"/>
              </a:ext>
            </a:extLst>
          </p:cNvPr>
          <p:cNvSpPr/>
          <p:nvPr/>
        </p:nvSpPr>
        <p:spPr>
          <a:xfrm>
            <a:off x="6056312" y="1674812"/>
            <a:ext cx="277813" cy="1285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94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25EEE-55F2-A790-C79A-1442B5A0B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04443-B6C6-DBE3-457C-F70758DD9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722400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Install Value Pack </a:t>
            </a:r>
            <a:r>
              <a:rPr lang="ko-KR" altLang="en-US" dirty="0">
                <a:solidFill>
                  <a:srgbClr val="090875"/>
                </a:solidFill>
              </a:rPr>
              <a:t>워크플로우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933CEE-AF80-075C-2DE3-500B7A302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99" y="1130502"/>
            <a:ext cx="7464602" cy="551807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A8B27ED-71EA-81EC-B089-708870C9CDC0}"/>
              </a:ext>
            </a:extLst>
          </p:cNvPr>
          <p:cNvSpPr/>
          <p:nvPr/>
        </p:nvSpPr>
        <p:spPr>
          <a:xfrm>
            <a:off x="4833937" y="2462212"/>
            <a:ext cx="758007" cy="1285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429A1E-6F92-B49E-64A3-6E86D6E4264F}"/>
              </a:ext>
            </a:extLst>
          </p:cNvPr>
          <p:cNvSpPr/>
          <p:nvPr/>
        </p:nvSpPr>
        <p:spPr>
          <a:xfrm>
            <a:off x="4865687" y="2833686"/>
            <a:ext cx="557213" cy="1081089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8649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3E2C9-3A34-577E-E684-C67805458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46708-F481-68EC-84A7-E713AC7A7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722400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Install Value Pack </a:t>
            </a:r>
            <a:r>
              <a:rPr lang="ko-KR" altLang="en-US" dirty="0">
                <a:solidFill>
                  <a:srgbClr val="090875"/>
                </a:solidFill>
              </a:rPr>
              <a:t>워크플로우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E4247E-317C-5C0F-6B89-04D4570F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1" y="1140084"/>
            <a:ext cx="7451639" cy="55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98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20268-7DD5-94DB-D35C-615D90F34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74FFC-1995-2F8F-350A-54DEB90F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322932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Endpoint </a:t>
            </a:r>
            <a:r>
              <a:rPr lang="ko-KR" altLang="en-US" dirty="0">
                <a:solidFill>
                  <a:srgbClr val="090875"/>
                </a:solidFill>
              </a:rPr>
              <a:t>설정의 </a:t>
            </a:r>
            <a:r>
              <a:rPr lang="en-US" altLang="ko-KR" dirty="0">
                <a:solidFill>
                  <a:srgbClr val="090875"/>
                </a:solidFill>
              </a:rPr>
              <a:t>password </a:t>
            </a:r>
            <a:r>
              <a:rPr lang="ko-KR" altLang="en-US" dirty="0">
                <a:solidFill>
                  <a:srgbClr val="090875"/>
                </a:solidFill>
              </a:rPr>
              <a:t>완성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B6E3BD-0DBC-3360-F29F-1E8D86C5C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7B9595-8CB0-D2E9-B520-0D3F04A0A84C}"/>
              </a:ext>
            </a:extLst>
          </p:cNvPr>
          <p:cNvSpPr/>
          <p:nvPr/>
        </p:nvSpPr>
        <p:spPr>
          <a:xfrm>
            <a:off x="4110037" y="2652712"/>
            <a:ext cx="442913" cy="1285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837CF9-F1E9-A790-F0F9-D6EC0EA03F86}"/>
              </a:ext>
            </a:extLst>
          </p:cNvPr>
          <p:cNvSpPr/>
          <p:nvPr/>
        </p:nvSpPr>
        <p:spPr>
          <a:xfrm>
            <a:off x="4110037" y="2379662"/>
            <a:ext cx="442913" cy="1285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02D4CF-53BD-5FC0-7682-7D24A1AA0507}"/>
              </a:ext>
            </a:extLst>
          </p:cNvPr>
          <p:cNvSpPr/>
          <p:nvPr/>
        </p:nvSpPr>
        <p:spPr>
          <a:xfrm>
            <a:off x="5183187" y="1674812"/>
            <a:ext cx="315913" cy="1285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786409-9F4E-F992-3060-330C88770DE6}"/>
              </a:ext>
            </a:extLst>
          </p:cNvPr>
          <p:cNvSpPr/>
          <p:nvPr/>
        </p:nvSpPr>
        <p:spPr>
          <a:xfrm>
            <a:off x="4954587" y="2668587"/>
            <a:ext cx="3013621" cy="1285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867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887C0-A74B-E2FA-53AC-D5A81E5AA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1C698-FC56-5063-0A26-17E3E1656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7478394" cy="507831"/>
          </a:xfrm>
        </p:spPr>
        <p:txBody>
          <a:bodyPr/>
          <a:lstStyle/>
          <a:p>
            <a:r>
              <a:rPr lang="ko-KR" altLang="en-US" dirty="0" err="1">
                <a:solidFill>
                  <a:srgbClr val="090875"/>
                </a:solidFill>
              </a:rPr>
              <a:t>오케스트레이터</a:t>
            </a:r>
            <a:r>
              <a:rPr lang="ko-KR" altLang="en-US" dirty="0">
                <a:solidFill>
                  <a:srgbClr val="090875"/>
                </a:solidFill>
              </a:rPr>
              <a:t> </a:t>
            </a:r>
            <a:r>
              <a:rPr lang="en-US" altLang="ko-KR" dirty="0">
                <a:solidFill>
                  <a:srgbClr val="090875"/>
                </a:solidFill>
              </a:rPr>
              <a:t>vCenter </a:t>
            </a:r>
            <a:r>
              <a:rPr lang="ko-KR" altLang="en-US" dirty="0">
                <a:solidFill>
                  <a:srgbClr val="090875"/>
                </a:solidFill>
              </a:rPr>
              <a:t>등록 워크플로우 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7E19E0-14B9-76D8-11E2-36A10353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3D98D69-66D8-9D73-362C-697FC367A878}"/>
              </a:ext>
            </a:extLst>
          </p:cNvPr>
          <p:cNvSpPr/>
          <p:nvPr/>
        </p:nvSpPr>
        <p:spPr>
          <a:xfrm>
            <a:off x="4119562" y="4668837"/>
            <a:ext cx="1128713" cy="1285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9CBE3E-7F62-E2E7-8D18-D52C86D965A4}"/>
              </a:ext>
            </a:extLst>
          </p:cNvPr>
          <p:cNvSpPr/>
          <p:nvPr/>
        </p:nvSpPr>
        <p:spPr>
          <a:xfrm>
            <a:off x="6294438" y="1674812"/>
            <a:ext cx="236538" cy="1285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266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621FB-68FD-A1B8-4FC2-A7E2A73F7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98CF6-F66E-4132-10A8-E9E6D7DE4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743880" cy="507831"/>
          </a:xfrm>
        </p:spPr>
        <p:txBody>
          <a:bodyPr/>
          <a:lstStyle/>
          <a:p>
            <a:r>
              <a:rPr lang="ko-KR" altLang="en-US" dirty="0" err="1">
                <a:solidFill>
                  <a:srgbClr val="090875"/>
                </a:solidFill>
              </a:rPr>
              <a:t>오케스트레이터</a:t>
            </a:r>
            <a:r>
              <a:rPr lang="ko-KR" altLang="en-US" dirty="0">
                <a:solidFill>
                  <a:srgbClr val="090875"/>
                </a:solidFill>
              </a:rPr>
              <a:t> 인벤토리 정보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915CAC-DD73-E111-82E2-E0E6801F7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2EC8CFD-33ED-25DD-EA54-8100A8799CC2}"/>
              </a:ext>
            </a:extLst>
          </p:cNvPr>
          <p:cNvSpPr/>
          <p:nvPr/>
        </p:nvSpPr>
        <p:spPr>
          <a:xfrm>
            <a:off x="3681412" y="2360612"/>
            <a:ext cx="1128713" cy="2809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3DF09D-940D-A5B0-B45A-6FD1F5A4F1B2}"/>
              </a:ext>
            </a:extLst>
          </p:cNvPr>
          <p:cNvSpPr/>
          <p:nvPr/>
        </p:nvSpPr>
        <p:spPr>
          <a:xfrm>
            <a:off x="3681412" y="4049712"/>
            <a:ext cx="1792288" cy="138113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93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D2378-CCC7-A815-7E40-F4D106F6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DC925-CC65-09BE-2A80-BBE484221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544560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어셈블러 템플릿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993995-C1E5-891A-8AEA-F3482B1B0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6392FE6-3F5D-98D5-BCE8-03C381507663}"/>
              </a:ext>
            </a:extLst>
          </p:cNvPr>
          <p:cNvSpPr/>
          <p:nvPr/>
        </p:nvSpPr>
        <p:spPr>
          <a:xfrm>
            <a:off x="3494087" y="1782761"/>
            <a:ext cx="6173788" cy="2220913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9702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2445E-D595-6782-C6FB-548CAED2B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56D5E-607E-7103-E575-4C28E8799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705134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어셈블러 커스텀 리소스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0ABB53-34D9-1B2F-CC63-87183112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C24C77-7113-1590-39A6-6D7FF3FB8354}"/>
              </a:ext>
            </a:extLst>
          </p:cNvPr>
          <p:cNvSpPr/>
          <p:nvPr/>
        </p:nvSpPr>
        <p:spPr>
          <a:xfrm>
            <a:off x="3463924" y="1782762"/>
            <a:ext cx="6304483" cy="1598614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96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52E43-40A2-B9D7-7AD9-4B0D5BF22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FF20E-454C-4B0D-E1BF-206B2AFA8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358886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어셈블러 리소스 액션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83EEEA-BC8D-1364-3A74-9FFAFE6C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2734ED8-BC0A-131A-6E27-4F4586B905ED}"/>
              </a:ext>
            </a:extLst>
          </p:cNvPr>
          <p:cNvSpPr/>
          <p:nvPr/>
        </p:nvSpPr>
        <p:spPr>
          <a:xfrm>
            <a:off x="3463924" y="1782762"/>
            <a:ext cx="6304483" cy="188753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3524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6832D-CF8B-97FC-014F-B89B08B9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802DD-9416-0F22-6D69-A67CF788E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132863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어셈블러 </a:t>
            </a:r>
            <a:r>
              <a:rPr lang="en-US" altLang="ko-KR" dirty="0">
                <a:solidFill>
                  <a:srgbClr val="090875"/>
                </a:solidFill>
              </a:rPr>
              <a:t>ABX</a:t>
            </a:r>
            <a:r>
              <a:rPr lang="ko-KR" altLang="en-US" dirty="0">
                <a:solidFill>
                  <a:srgbClr val="090875"/>
                </a:solidFill>
              </a:rPr>
              <a:t> 액션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2F8219-F16A-A938-D23F-11CE2DBFB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0" y="1140084"/>
            <a:ext cx="7451641" cy="550848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BF895F3-1296-5F8D-3650-1EC9058B5E6A}"/>
              </a:ext>
            </a:extLst>
          </p:cNvPr>
          <p:cNvSpPr/>
          <p:nvPr/>
        </p:nvSpPr>
        <p:spPr>
          <a:xfrm>
            <a:off x="3463924" y="1782762"/>
            <a:ext cx="6304483" cy="479583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035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59190-BF99-E45A-56DC-0F3365628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F8D29DB-B3FE-96F8-3C0C-081F2D44F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05DC0A-3BFA-C592-958E-647564CD1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664336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ko-KR" altLang="en-US" dirty="0">
                <a:solidFill>
                  <a:srgbClr val="090875"/>
                </a:solidFill>
              </a:rPr>
              <a:t> 홈 화면 구성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051A02-7486-BB55-4126-3E4BAD79E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1" y="2060848"/>
            <a:ext cx="10978899" cy="6858000"/>
          </a:xfrm>
          <a:prstGeom prst="rect">
            <a:avLst/>
          </a:prstGeom>
          <a:ln w="12700">
            <a:noFill/>
          </a:ln>
        </p:spPr>
      </p:pic>
      <p:pic>
        <p:nvPicPr>
          <p:cNvPr id="11" name="그림 10" descr="밤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9573F1A-D80F-6BD8-BD4A-FDFB3A3A3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72578">
            <a:off x="2694587" y="1507851"/>
            <a:ext cx="698186" cy="949097"/>
          </a:xfrm>
          <a:prstGeom prst="rect">
            <a:avLst/>
          </a:prstGeom>
        </p:spPr>
      </p:pic>
      <p:pic>
        <p:nvPicPr>
          <p:cNvPr id="16" name="그림 15" descr="예술, 그래픽, 창의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CD4C75E-C8CB-AAA7-2484-EAB8FF273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5832">
            <a:off x="5677379" y="1362494"/>
            <a:ext cx="493768" cy="1183815"/>
          </a:xfrm>
          <a:prstGeom prst="rect">
            <a:avLst/>
          </a:prstGeom>
        </p:spPr>
      </p:pic>
      <p:pic>
        <p:nvPicPr>
          <p:cNvPr id="20" name="그림 19" descr="일렉트릭 블루, 무척추 동물, 예술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987BDB-CE47-F011-C9AD-A389A2ACCC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66122" y="5604386"/>
            <a:ext cx="1078276" cy="842749"/>
          </a:xfrm>
          <a:prstGeom prst="rect">
            <a:avLst/>
          </a:prstGeom>
        </p:spPr>
      </p:pic>
      <p:pic>
        <p:nvPicPr>
          <p:cNvPr id="21" name="그림 20" descr="밤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0BA36F4-3C2E-BA5B-DD3A-3E3DDCB280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76657" flipH="1">
            <a:off x="8031942" y="1750592"/>
            <a:ext cx="1136425" cy="403616"/>
          </a:xfrm>
          <a:prstGeom prst="rect">
            <a:avLst/>
          </a:prstGeom>
        </p:spPr>
      </p:pic>
      <p:pic>
        <p:nvPicPr>
          <p:cNvPr id="23" name="그림 22" descr="밤, 물, 빛, 블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A474EE8-D379-4492-63EB-487A2C7E2E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27574">
            <a:off x="6460998" y="4327831"/>
            <a:ext cx="353013" cy="711414"/>
          </a:xfrm>
          <a:prstGeom prst="rect">
            <a:avLst/>
          </a:prstGeom>
        </p:spPr>
      </p:pic>
      <p:pic>
        <p:nvPicPr>
          <p:cNvPr id="25" name="그림 24" descr="일렉트릭 블루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E3AC0D6-4097-A6C6-BB76-D0B3A1BD9F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0341" flipH="1" flipV="1">
            <a:off x="7721117" y="2386777"/>
            <a:ext cx="711110" cy="64458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ADB7EA8-61CC-5C8B-B2F3-D740A418203E}"/>
              </a:ext>
            </a:extLst>
          </p:cNvPr>
          <p:cNvGrpSpPr/>
          <p:nvPr/>
        </p:nvGrpSpPr>
        <p:grpSpPr>
          <a:xfrm>
            <a:off x="2316943" y="1240352"/>
            <a:ext cx="8274544" cy="5381395"/>
            <a:chOff x="2316943" y="1240352"/>
            <a:chExt cx="8274544" cy="5381395"/>
          </a:xfrm>
          <a:effectLst>
            <a:glow rad="12700">
              <a:srgbClr val="000FB6">
                <a:alpha val="15000"/>
              </a:srgbClr>
            </a:glow>
          </a:effectLst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D38C85-7038-2DBF-6BD9-619D59756ADE}"/>
                </a:ext>
              </a:extLst>
            </p:cNvPr>
            <p:cNvSpPr txBox="1"/>
            <p:nvPr/>
          </p:nvSpPr>
          <p:spPr>
            <a:xfrm rot="379366">
              <a:off x="9102984" y="1610074"/>
              <a:ext cx="148850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 err="1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리전</a:t>
              </a:r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 선택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54649C-F4DF-8A85-7C11-E5C615BFC12F}"/>
                </a:ext>
              </a:extLst>
            </p:cNvPr>
            <p:cNvSpPr txBox="1"/>
            <p:nvPr/>
          </p:nvSpPr>
          <p:spPr>
            <a:xfrm rot="21281500">
              <a:off x="3368203" y="1431221"/>
              <a:ext cx="194682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프로젝트 선택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56422A-E710-5F23-70B8-DB219176B12A}"/>
                </a:ext>
              </a:extLst>
            </p:cNvPr>
            <p:cNvSpPr txBox="1"/>
            <p:nvPr/>
          </p:nvSpPr>
          <p:spPr>
            <a:xfrm rot="21296176">
              <a:off x="6234604" y="1240352"/>
              <a:ext cx="160444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작업 알람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9D0596-3351-943C-52DC-711EEA1AE4BE}"/>
                </a:ext>
              </a:extLst>
            </p:cNvPr>
            <p:cNvSpPr txBox="1"/>
            <p:nvPr/>
          </p:nvSpPr>
          <p:spPr>
            <a:xfrm rot="623417">
              <a:off x="2316943" y="6190860"/>
              <a:ext cx="194682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메인 </a:t>
              </a:r>
              <a:r>
                <a:rPr lang="ko-KR" altLang="en-US" sz="2800" b="1" dirty="0" err="1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메뉴바</a:t>
              </a:r>
              <a:endParaRPr lang="ko-KR" altLang="en-US" sz="2800" b="1" dirty="0">
                <a:solidFill>
                  <a:srgbClr val="000FB6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61665E-D338-BEDD-212D-6B13C8A8332C}"/>
                </a:ext>
              </a:extLst>
            </p:cNvPr>
            <p:cNvSpPr txBox="1"/>
            <p:nvPr/>
          </p:nvSpPr>
          <p:spPr>
            <a:xfrm>
              <a:off x="6925125" y="4435406"/>
              <a:ext cx="201622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현황 대시보드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145EE4-8A55-F35F-104E-02026485DA50}"/>
                </a:ext>
              </a:extLst>
            </p:cNvPr>
            <p:cNvSpPr txBox="1"/>
            <p:nvPr/>
          </p:nvSpPr>
          <p:spPr>
            <a:xfrm rot="603260">
              <a:off x="8510792" y="2834499"/>
              <a:ext cx="155234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비용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3324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C2AE0-2982-E867-D43A-BCF72A407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6D9A5-406F-E766-DB87-5477D20DE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583306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어셈블러 </a:t>
            </a:r>
            <a:r>
              <a:rPr lang="ko-KR" altLang="en-US" dirty="0" err="1">
                <a:solidFill>
                  <a:srgbClr val="090875"/>
                </a:solidFill>
              </a:rPr>
              <a:t>서브스크립션</a:t>
            </a:r>
            <a:r>
              <a:rPr lang="ko-KR" altLang="en-US" dirty="0">
                <a:solidFill>
                  <a:srgbClr val="090875"/>
                </a:solidFill>
              </a:rPr>
              <a:t>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5266DF-1F00-1A0F-2C3E-2F4BBA7CD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154F281-D450-97EE-F9A1-50975CB3CBD4}"/>
              </a:ext>
            </a:extLst>
          </p:cNvPr>
          <p:cNvSpPr/>
          <p:nvPr/>
        </p:nvSpPr>
        <p:spPr>
          <a:xfrm>
            <a:off x="3463924" y="1782762"/>
            <a:ext cx="6304483" cy="479583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46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E3E6E-1F48-5A5F-41F4-82C1946BB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01254-B382-C2AC-C0A4-BEE5C62BB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358886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서비스 브로커 컨텐츠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04A938-AA2F-A274-31C2-486D940A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B29B30C-AB34-C516-A04A-C2218898E608}"/>
              </a:ext>
            </a:extLst>
          </p:cNvPr>
          <p:cNvSpPr/>
          <p:nvPr/>
        </p:nvSpPr>
        <p:spPr>
          <a:xfrm>
            <a:off x="3463924" y="1782762"/>
            <a:ext cx="6304483" cy="223043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2627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1FA44-E3A9-E315-8DF4-2F1EDBB06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BEFB9-F4B4-F55F-4387-6422C745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7372531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서비스 브로커 프라임 프로젝트 공유정책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B6397F-3783-D21D-FD9A-CA1F4138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2CFF086-25EC-C4EE-C9CC-C40624E8775B}"/>
              </a:ext>
            </a:extLst>
          </p:cNvPr>
          <p:cNvSpPr/>
          <p:nvPr/>
        </p:nvSpPr>
        <p:spPr>
          <a:xfrm>
            <a:off x="3463924" y="1782762"/>
            <a:ext cx="6304483" cy="113315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947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50570-D3E9-4DB5-AA81-86DD0B309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AB2C00-1AEB-D78C-6407-E7B6D3B9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서비스망 </a:t>
            </a:r>
            <a:r>
              <a:rPr lang="ko-KR" altLang="en-US" dirty="0" err="1">
                <a:solidFill>
                  <a:srgbClr val="090875"/>
                </a:solidFill>
              </a:rPr>
              <a:t>관리망</a:t>
            </a:r>
            <a:r>
              <a:rPr lang="en-US" altLang="ko-KR" dirty="0">
                <a:solidFill>
                  <a:srgbClr val="090875"/>
                </a:solidFill>
              </a:rPr>
              <a:t>(Transit) </a:t>
            </a:r>
            <a:r>
              <a:rPr lang="ko-KR" altLang="en-US" dirty="0">
                <a:solidFill>
                  <a:srgbClr val="090875"/>
                </a:solidFill>
              </a:rPr>
              <a:t>더미 </a:t>
            </a:r>
            <a:r>
              <a:rPr lang="en-US" altLang="ko-KR" dirty="0">
                <a:solidFill>
                  <a:srgbClr val="090875"/>
                </a:solidFill>
              </a:rPr>
              <a:t>VM </a:t>
            </a:r>
            <a:r>
              <a:rPr lang="ko-KR" altLang="en-US" dirty="0">
                <a:solidFill>
                  <a:srgbClr val="090875"/>
                </a:solidFill>
              </a:rPr>
              <a:t>생성</a:t>
            </a:r>
          </a:p>
        </p:txBody>
      </p:sp>
      <p:pic>
        <p:nvPicPr>
          <p:cNvPr id="7" name="그림 6" descr="텍스트, 스크린샷, 소프트웨어, 운영 체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3CE1A84-E47D-2E8C-23C5-F66A5F153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80" y="1124744"/>
            <a:ext cx="7451640" cy="55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9C99867-7223-2518-37F9-0B231B3063F1}"/>
              </a:ext>
            </a:extLst>
          </p:cNvPr>
          <p:cNvSpPr/>
          <p:nvPr/>
        </p:nvSpPr>
        <p:spPr>
          <a:xfrm>
            <a:off x="3463924" y="2468880"/>
            <a:ext cx="532343" cy="19812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5315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CA43B-2CD7-1EBA-18AF-6FCCD46DE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C1942-3617-DE05-97D4-C8A7F0396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서비스망 </a:t>
            </a:r>
            <a:r>
              <a:rPr lang="ko-KR" altLang="en-US" dirty="0" err="1">
                <a:solidFill>
                  <a:srgbClr val="090875"/>
                </a:solidFill>
              </a:rPr>
              <a:t>관리망</a:t>
            </a:r>
            <a:r>
              <a:rPr lang="en-US" altLang="ko-KR" dirty="0">
                <a:solidFill>
                  <a:srgbClr val="090875"/>
                </a:solidFill>
              </a:rPr>
              <a:t>(Transit) </a:t>
            </a:r>
            <a:r>
              <a:rPr lang="ko-KR" altLang="en-US" dirty="0">
                <a:solidFill>
                  <a:srgbClr val="090875"/>
                </a:solidFill>
              </a:rPr>
              <a:t>더미 </a:t>
            </a:r>
            <a:r>
              <a:rPr lang="en-US" altLang="ko-KR" dirty="0">
                <a:solidFill>
                  <a:srgbClr val="090875"/>
                </a:solidFill>
              </a:rPr>
              <a:t>VM </a:t>
            </a:r>
            <a:r>
              <a:rPr lang="ko-KR" altLang="en-US" dirty="0">
                <a:solidFill>
                  <a:srgbClr val="090875"/>
                </a:solidFill>
              </a:rPr>
              <a:t>생성</a:t>
            </a:r>
          </a:p>
        </p:txBody>
      </p:sp>
      <p:pic>
        <p:nvPicPr>
          <p:cNvPr id="9" name="그림 8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1D5CF42-7171-C552-7A6C-00946D267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813CBE-1A42-CCE8-DF65-AFCB20174BE9}"/>
              </a:ext>
            </a:extLst>
          </p:cNvPr>
          <p:cNvSpPr/>
          <p:nvPr/>
        </p:nvSpPr>
        <p:spPr>
          <a:xfrm>
            <a:off x="4649257" y="2642447"/>
            <a:ext cx="532343" cy="19812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EEE7E2-DE68-579E-001C-F9E5E3637A5C}"/>
              </a:ext>
            </a:extLst>
          </p:cNvPr>
          <p:cNvSpPr/>
          <p:nvPr/>
        </p:nvSpPr>
        <p:spPr>
          <a:xfrm>
            <a:off x="4649257" y="2909147"/>
            <a:ext cx="532343" cy="19812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B5B0E4-8120-90C5-1FEE-E98BEAB65809}"/>
              </a:ext>
            </a:extLst>
          </p:cNvPr>
          <p:cNvSpPr/>
          <p:nvPr/>
        </p:nvSpPr>
        <p:spPr>
          <a:xfrm>
            <a:off x="4649257" y="3230880"/>
            <a:ext cx="532343" cy="19812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9644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F44E5-A510-6DA1-A959-A38CC0534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C7D70-2CBB-F502-4D77-7EB815B97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서비스망 </a:t>
            </a:r>
            <a:r>
              <a:rPr lang="ko-KR" altLang="en-US" dirty="0" err="1">
                <a:solidFill>
                  <a:srgbClr val="090875"/>
                </a:solidFill>
              </a:rPr>
              <a:t>관리망</a:t>
            </a:r>
            <a:r>
              <a:rPr lang="en-US" altLang="ko-KR" dirty="0">
                <a:solidFill>
                  <a:srgbClr val="090875"/>
                </a:solidFill>
              </a:rPr>
              <a:t>(Transit) </a:t>
            </a:r>
            <a:r>
              <a:rPr lang="ko-KR" altLang="en-US" dirty="0">
                <a:solidFill>
                  <a:srgbClr val="090875"/>
                </a:solidFill>
              </a:rPr>
              <a:t>더미 </a:t>
            </a:r>
            <a:r>
              <a:rPr lang="en-US" altLang="ko-KR" dirty="0">
                <a:solidFill>
                  <a:srgbClr val="090875"/>
                </a:solidFill>
              </a:rPr>
              <a:t>VM </a:t>
            </a:r>
            <a:r>
              <a:rPr lang="ko-KR" altLang="en-US" dirty="0">
                <a:solidFill>
                  <a:srgbClr val="090875"/>
                </a:solidFill>
              </a:rPr>
              <a:t>생성</a:t>
            </a:r>
          </a:p>
        </p:txBody>
      </p:sp>
      <p:pic>
        <p:nvPicPr>
          <p:cNvPr id="11" name="그림 10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9EDDC5B-28A8-4B7E-3711-5A1027048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A2AE69E-4410-21E4-901A-E6EDF0A2CC09}"/>
              </a:ext>
            </a:extLst>
          </p:cNvPr>
          <p:cNvSpPr/>
          <p:nvPr/>
        </p:nvSpPr>
        <p:spPr>
          <a:xfrm>
            <a:off x="4611157" y="3116580"/>
            <a:ext cx="985310" cy="19812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FAD5969-5D53-9895-5C65-03D950C01F20}"/>
              </a:ext>
            </a:extLst>
          </p:cNvPr>
          <p:cNvSpPr/>
          <p:nvPr/>
        </p:nvSpPr>
        <p:spPr>
          <a:xfrm>
            <a:off x="4611157" y="4581128"/>
            <a:ext cx="3474510" cy="19812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361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D2B00-E545-91D5-A1FB-F85F3BEDB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D1149-078C-74ED-544C-087690BE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서비스망 </a:t>
            </a:r>
            <a:r>
              <a:rPr lang="ko-KR" altLang="en-US" dirty="0" err="1">
                <a:solidFill>
                  <a:srgbClr val="090875"/>
                </a:solidFill>
              </a:rPr>
              <a:t>관리망</a:t>
            </a:r>
            <a:r>
              <a:rPr lang="en-US" altLang="ko-KR" dirty="0">
                <a:solidFill>
                  <a:srgbClr val="090875"/>
                </a:solidFill>
              </a:rPr>
              <a:t>(Transit) </a:t>
            </a:r>
            <a:r>
              <a:rPr lang="ko-KR" altLang="en-US" dirty="0">
                <a:solidFill>
                  <a:srgbClr val="090875"/>
                </a:solidFill>
              </a:rPr>
              <a:t>더미 </a:t>
            </a:r>
            <a:r>
              <a:rPr lang="en-US" altLang="ko-KR" dirty="0">
                <a:solidFill>
                  <a:srgbClr val="090875"/>
                </a:solidFill>
              </a:rPr>
              <a:t>VM </a:t>
            </a:r>
            <a:r>
              <a:rPr lang="ko-KR" altLang="en-US" dirty="0">
                <a:solidFill>
                  <a:srgbClr val="090875"/>
                </a:solidFill>
              </a:rPr>
              <a:t>생성</a:t>
            </a:r>
          </a:p>
        </p:txBody>
      </p:sp>
      <p:pic>
        <p:nvPicPr>
          <p:cNvPr id="13" name="그림 12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344BAF5-3E23-5424-B8AE-71CB3EED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9480B90-8BB8-A629-CD58-BFB5E17DFD42}"/>
              </a:ext>
            </a:extLst>
          </p:cNvPr>
          <p:cNvSpPr/>
          <p:nvPr/>
        </p:nvSpPr>
        <p:spPr>
          <a:xfrm>
            <a:off x="4073524" y="3395980"/>
            <a:ext cx="312209" cy="1684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633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7EED7-A5E6-77B0-AC59-3349ED566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7AFF4-E8C0-C474-BBE8-FFEDF0EC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서비스망 </a:t>
            </a:r>
            <a:r>
              <a:rPr lang="ko-KR" altLang="en-US" dirty="0" err="1">
                <a:solidFill>
                  <a:srgbClr val="090875"/>
                </a:solidFill>
              </a:rPr>
              <a:t>관리망</a:t>
            </a:r>
            <a:r>
              <a:rPr lang="en-US" altLang="ko-KR" dirty="0">
                <a:solidFill>
                  <a:srgbClr val="090875"/>
                </a:solidFill>
              </a:rPr>
              <a:t>(Transit) </a:t>
            </a:r>
            <a:r>
              <a:rPr lang="ko-KR" altLang="en-US" dirty="0">
                <a:solidFill>
                  <a:srgbClr val="090875"/>
                </a:solidFill>
              </a:rPr>
              <a:t>더미 </a:t>
            </a:r>
            <a:r>
              <a:rPr lang="en-US" altLang="ko-KR" dirty="0">
                <a:solidFill>
                  <a:srgbClr val="090875"/>
                </a:solidFill>
              </a:rPr>
              <a:t>VM </a:t>
            </a:r>
            <a:r>
              <a:rPr lang="ko-KR" altLang="en-US" dirty="0">
                <a:solidFill>
                  <a:srgbClr val="090875"/>
                </a:solidFill>
              </a:rPr>
              <a:t>생성</a:t>
            </a:r>
          </a:p>
        </p:txBody>
      </p:sp>
      <p:pic>
        <p:nvPicPr>
          <p:cNvPr id="15" name="그림 14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4832069-1E1A-ADD9-B84F-963F8112E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8D0614B-51E7-C44F-EC9B-F183EC11EE99}"/>
              </a:ext>
            </a:extLst>
          </p:cNvPr>
          <p:cNvSpPr/>
          <p:nvPr/>
        </p:nvSpPr>
        <p:spPr>
          <a:xfrm>
            <a:off x="4695824" y="3497580"/>
            <a:ext cx="688976" cy="19812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49EE63-58FC-1772-7F27-ADB370E1215F}"/>
              </a:ext>
            </a:extLst>
          </p:cNvPr>
          <p:cNvSpPr/>
          <p:nvPr/>
        </p:nvSpPr>
        <p:spPr>
          <a:xfrm>
            <a:off x="5004858" y="3738880"/>
            <a:ext cx="434976" cy="151553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C75058-AE46-28E2-010D-2D7B30EDEC78}"/>
              </a:ext>
            </a:extLst>
          </p:cNvPr>
          <p:cNvSpPr/>
          <p:nvPr/>
        </p:nvSpPr>
        <p:spPr>
          <a:xfrm>
            <a:off x="3662892" y="4441614"/>
            <a:ext cx="371475" cy="193886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6856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2712C-797F-EFA3-CC69-B86F9E102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47969-A292-E545-B130-AB9E09534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서비스망 </a:t>
            </a:r>
            <a:r>
              <a:rPr lang="ko-KR" altLang="en-US" dirty="0" err="1">
                <a:solidFill>
                  <a:srgbClr val="090875"/>
                </a:solidFill>
              </a:rPr>
              <a:t>관리망</a:t>
            </a:r>
            <a:r>
              <a:rPr lang="en-US" altLang="ko-KR" dirty="0">
                <a:solidFill>
                  <a:srgbClr val="090875"/>
                </a:solidFill>
              </a:rPr>
              <a:t>(Transit) </a:t>
            </a:r>
            <a:r>
              <a:rPr lang="ko-KR" altLang="en-US" dirty="0">
                <a:solidFill>
                  <a:srgbClr val="090875"/>
                </a:solidFill>
              </a:rPr>
              <a:t>더미 </a:t>
            </a:r>
            <a:r>
              <a:rPr lang="en-US" altLang="ko-KR" dirty="0">
                <a:solidFill>
                  <a:srgbClr val="090875"/>
                </a:solidFill>
              </a:rPr>
              <a:t>VM </a:t>
            </a:r>
            <a:r>
              <a:rPr lang="ko-KR" altLang="en-US" dirty="0">
                <a:solidFill>
                  <a:srgbClr val="090875"/>
                </a:solidFill>
              </a:rPr>
              <a:t>생성</a:t>
            </a:r>
          </a:p>
        </p:txBody>
      </p:sp>
      <p:pic>
        <p:nvPicPr>
          <p:cNvPr id="17" name="그림 16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A877573-E786-4BA2-C6E8-A849D774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3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7B813-5ACC-2F4A-443D-D2051D5AD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284A8-628C-92A5-0F85-2BE03F7A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서비스망 </a:t>
            </a:r>
            <a:r>
              <a:rPr lang="ko-KR" altLang="en-US" dirty="0" err="1">
                <a:solidFill>
                  <a:srgbClr val="090875"/>
                </a:solidFill>
              </a:rPr>
              <a:t>관리망</a:t>
            </a:r>
            <a:r>
              <a:rPr lang="en-US" altLang="ko-KR" dirty="0">
                <a:solidFill>
                  <a:srgbClr val="090875"/>
                </a:solidFill>
              </a:rPr>
              <a:t>(Transit) </a:t>
            </a:r>
            <a:r>
              <a:rPr lang="ko-KR" altLang="en-US" dirty="0">
                <a:solidFill>
                  <a:srgbClr val="090875"/>
                </a:solidFill>
              </a:rPr>
              <a:t>더미 </a:t>
            </a:r>
            <a:r>
              <a:rPr lang="en-US" altLang="ko-KR" dirty="0">
                <a:solidFill>
                  <a:srgbClr val="090875"/>
                </a:solidFill>
              </a:rPr>
              <a:t>VM </a:t>
            </a:r>
            <a:r>
              <a:rPr lang="ko-KR" altLang="en-US" dirty="0">
                <a:solidFill>
                  <a:srgbClr val="090875"/>
                </a:solidFill>
              </a:rPr>
              <a:t>생성</a:t>
            </a:r>
          </a:p>
        </p:txBody>
      </p:sp>
      <p:pic>
        <p:nvPicPr>
          <p:cNvPr id="19" name="그림 18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80DD1E0-76C4-291C-4E29-E48B69D36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110016B-69E2-8AA0-D6AB-F5E26F890F66}"/>
              </a:ext>
            </a:extLst>
          </p:cNvPr>
          <p:cNvSpPr/>
          <p:nvPr/>
        </p:nvSpPr>
        <p:spPr>
          <a:xfrm>
            <a:off x="8514291" y="3451013"/>
            <a:ext cx="434976" cy="151553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3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DB9B3-7DA0-E2E6-CD95-A1A48E5E0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2C0E2C1-5743-22C6-84CD-AE7EF6E37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E64EE1-67D2-DF04-C41B-009CDE6B6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51" y="0"/>
            <a:ext cx="10978899" cy="6858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B76BD9D-82F7-FBC6-4B11-09FBB3937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99"/>
            <a:ext cx="12192000" cy="9694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4C66184-C81B-FC97-E2C4-1B688B6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664336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ko-KR" altLang="en-US" dirty="0">
                <a:solidFill>
                  <a:srgbClr val="090875"/>
                </a:solidFill>
              </a:rPr>
              <a:t> 홈 화면 구성</a:t>
            </a:r>
          </a:p>
        </p:txBody>
      </p:sp>
      <p:pic>
        <p:nvPicPr>
          <p:cNvPr id="11" name="그림 10" descr="밤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DE45E7E-C012-C1EF-A225-25E2C00F71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0307236" y="5605048"/>
            <a:ext cx="701356" cy="740832"/>
          </a:xfrm>
          <a:prstGeom prst="rect">
            <a:avLst/>
          </a:prstGeom>
        </p:spPr>
      </p:pic>
      <p:pic>
        <p:nvPicPr>
          <p:cNvPr id="10" name="그림 9" descr="예술, 원, 다채로움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E34F745-8EAC-8AE7-D655-7FA5BB4A7A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24618" y="3573016"/>
            <a:ext cx="768077" cy="862032"/>
          </a:xfrm>
          <a:prstGeom prst="rect">
            <a:avLst/>
          </a:prstGeom>
        </p:spPr>
      </p:pic>
      <p:pic>
        <p:nvPicPr>
          <p:cNvPr id="13" name="그림 12" descr="무척추 동물, 일렉트릭 블루, 벌레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C7B9732-493F-4306-8FEC-4F58FD5D8E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2270">
            <a:off x="4475086" y="4952540"/>
            <a:ext cx="614074" cy="56719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A5D73BA-6CC3-7EED-9476-83B456F09771}"/>
              </a:ext>
            </a:extLst>
          </p:cNvPr>
          <p:cNvGrpSpPr/>
          <p:nvPr/>
        </p:nvGrpSpPr>
        <p:grpSpPr>
          <a:xfrm>
            <a:off x="1092515" y="2272452"/>
            <a:ext cx="9249201" cy="3877022"/>
            <a:chOff x="1092515" y="2272452"/>
            <a:chExt cx="9249201" cy="3877022"/>
          </a:xfrm>
          <a:effectLst>
            <a:glow rad="12700">
              <a:srgbClr val="000FB6">
                <a:alpha val="15000"/>
              </a:srgbClr>
            </a:glow>
          </a:effectLst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C747EB-34EA-E1AA-8152-BF377592C0CA}"/>
                </a:ext>
              </a:extLst>
            </p:cNvPr>
            <p:cNvSpPr txBox="1"/>
            <p:nvPr/>
          </p:nvSpPr>
          <p:spPr>
            <a:xfrm rot="589638">
              <a:off x="2780689" y="2272452"/>
              <a:ext cx="141455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공지사항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11AA63-9FF1-0ACB-A2E1-3E2F5A4A7AFF}"/>
                </a:ext>
              </a:extLst>
            </p:cNvPr>
            <p:cNvSpPr txBox="1"/>
            <p:nvPr/>
          </p:nvSpPr>
          <p:spPr>
            <a:xfrm rot="21168492">
              <a:off x="2311849" y="3862943"/>
              <a:ext cx="194682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프로젝트 메모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2C2CC7-79DD-3FC2-AEF5-96A43EBA54E0}"/>
                </a:ext>
              </a:extLst>
            </p:cNvPr>
            <p:cNvSpPr txBox="1"/>
            <p:nvPr/>
          </p:nvSpPr>
          <p:spPr>
            <a:xfrm rot="331890">
              <a:off x="8176445" y="5380488"/>
              <a:ext cx="2165271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프로젝트 채팅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B5670D-96E4-E2EF-E862-418B9C8249E9}"/>
                </a:ext>
              </a:extLst>
            </p:cNvPr>
            <p:cNvSpPr txBox="1"/>
            <p:nvPr/>
          </p:nvSpPr>
          <p:spPr>
            <a:xfrm rot="20514699">
              <a:off x="1092515" y="5863498"/>
              <a:ext cx="3519515" cy="285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ts val="1000"/>
                </a:lnSpc>
              </a:pPr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클라우드 서비스 카탈로그</a:t>
              </a:r>
              <a:br>
                <a:rPr lang="en-US" altLang="ko-KR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</a:br>
              <a:r>
                <a:rPr lang="en-US" altLang="ko-KR" sz="16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Broadcom Value Pack</a:t>
              </a:r>
              <a:endParaRPr lang="ko-KR" altLang="en-US" sz="2800" b="1" dirty="0">
                <a:solidFill>
                  <a:srgbClr val="000FB6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</p:grpSp>
      <p:pic>
        <p:nvPicPr>
          <p:cNvPr id="15" name="그림 14" descr="예술, 일렉트릭 블루, 블루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8875AA2-34A1-41CC-C4AA-0DB28CCD5B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518" flipH="1">
            <a:off x="2271999" y="1592647"/>
            <a:ext cx="640930" cy="71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33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8189B-EF67-DDC8-C8D4-BE334C4FF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56C1E-20B7-3920-655A-2BBB47925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서비스망 </a:t>
            </a:r>
            <a:r>
              <a:rPr lang="ko-KR" altLang="en-US" dirty="0" err="1">
                <a:solidFill>
                  <a:srgbClr val="090875"/>
                </a:solidFill>
              </a:rPr>
              <a:t>관리망</a:t>
            </a:r>
            <a:r>
              <a:rPr lang="en-US" altLang="ko-KR" dirty="0">
                <a:solidFill>
                  <a:srgbClr val="090875"/>
                </a:solidFill>
              </a:rPr>
              <a:t>(Transit) </a:t>
            </a:r>
            <a:r>
              <a:rPr lang="ko-KR" altLang="en-US" dirty="0">
                <a:solidFill>
                  <a:srgbClr val="090875"/>
                </a:solidFill>
              </a:rPr>
              <a:t>더미 </a:t>
            </a:r>
            <a:r>
              <a:rPr lang="en-US" altLang="ko-KR" dirty="0">
                <a:solidFill>
                  <a:srgbClr val="090875"/>
                </a:solidFill>
              </a:rPr>
              <a:t>VM </a:t>
            </a:r>
            <a:r>
              <a:rPr lang="ko-KR" altLang="en-US" dirty="0">
                <a:solidFill>
                  <a:srgbClr val="090875"/>
                </a:solidFill>
              </a:rPr>
              <a:t>생성</a:t>
            </a:r>
          </a:p>
        </p:txBody>
      </p:sp>
      <p:pic>
        <p:nvPicPr>
          <p:cNvPr id="5" name="그림 4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BC8E09A-D8C3-F46D-7DFD-D114CD399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92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613EE-A43F-A511-3140-6E9DE1F34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94DF548-C6FF-AE07-9D04-874CE2F53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C0490B-B1E9-B797-60E1-27682AB1D1CF}"/>
              </a:ext>
            </a:extLst>
          </p:cNvPr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</a:rPr>
              <a:t>Orbrium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3857564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6C1F0-0598-57D5-667C-DC62C904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FAC3-8B94-1323-76B7-B113D26C4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888757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en-US" altLang="ko-KR" dirty="0">
                <a:solidFill>
                  <a:srgbClr val="090875"/>
                </a:solidFill>
              </a:rPr>
              <a:t> </a:t>
            </a:r>
            <a:r>
              <a:rPr lang="ko-KR" altLang="en-US" dirty="0">
                <a:solidFill>
                  <a:srgbClr val="090875"/>
                </a:solidFill>
              </a:rPr>
              <a:t>사전 요구사항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D0A6F-A6F5-2935-4076-AD85EF3A640B}"/>
              </a:ext>
            </a:extLst>
          </p:cNvPr>
          <p:cNvSpPr txBox="1"/>
          <p:nvPr/>
        </p:nvSpPr>
        <p:spPr>
          <a:xfrm>
            <a:off x="1271464" y="1700808"/>
            <a:ext cx="9037004" cy="3631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b="1" dirty="0">
                <a:solidFill>
                  <a:srgbClr val="090875"/>
                </a:solidFill>
              </a:rPr>
              <a:t>필수조건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90875"/>
                </a:solidFill>
              </a:rPr>
              <a:t>컴퓨팅 성능 </a:t>
            </a:r>
            <a:r>
              <a:rPr lang="en-US" altLang="ko-KR" sz="1600" b="1" dirty="0">
                <a:solidFill>
                  <a:srgbClr val="090875"/>
                </a:solidFill>
              </a:rPr>
              <a:t>(</a:t>
            </a:r>
            <a:r>
              <a:rPr lang="ko-KR" altLang="en-US" sz="1600" b="1" dirty="0">
                <a:solidFill>
                  <a:srgbClr val="090875"/>
                </a:solidFill>
              </a:rPr>
              <a:t>단일 </a:t>
            </a:r>
            <a:r>
              <a:rPr lang="en-US" altLang="ko-KR" sz="1600" b="1" dirty="0">
                <a:solidFill>
                  <a:srgbClr val="090875"/>
                </a:solidFill>
              </a:rPr>
              <a:t>Docker Host </a:t>
            </a:r>
            <a:r>
              <a:rPr lang="ko-KR" altLang="en-US" sz="1600" b="1" dirty="0">
                <a:solidFill>
                  <a:srgbClr val="090875"/>
                </a:solidFill>
              </a:rPr>
              <a:t>노드 기준</a:t>
            </a:r>
            <a:r>
              <a:rPr lang="en-US" altLang="ko-KR" sz="1600" b="1" dirty="0">
                <a:solidFill>
                  <a:srgbClr val="090875"/>
                </a:solidFill>
              </a:rPr>
              <a:t>)</a:t>
            </a:r>
            <a:endParaRPr lang="en-US" altLang="ko-KR" b="1" dirty="0">
              <a:solidFill>
                <a:srgbClr val="090875"/>
              </a:solidFill>
            </a:endParaRPr>
          </a:p>
          <a:p>
            <a:pPr marL="780989" lvl="1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90875"/>
                </a:solidFill>
              </a:rPr>
              <a:t>CPU:</a:t>
            </a:r>
            <a:r>
              <a:rPr lang="ko-KR" altLang="en-US" sz="1200" b="1" dirty="0">
                <a:solidFill>
                  <a:srgbClr val="090875"/>
                </a:solidFill>
              </a:rPr>
              <a:t> 최소 </a:t>
            </a:r>
            <a:r>
              <a:rPr lang="en-US" altLang="ko-KR" sz="1200" b="1" dirty="0">
                <a:solidFill>
                  <a:srgbClr val="090875"/>
                </a:solidFill>
              </a:rPr>
              <a:t>4Core </a:t>
            </a:r>
            <a:r>
              <a:rPr lang="ko-KR" altLang="en-US" sz="1200" b="1" dirty="0">
                <a:solidFill>
                  <a:srgbClr val="090875"/>
                </a:solidFill>
              </a:rPr>
              <a:t>이상</a:t>
            </a:r>
            <a:endParaRPr lang="en-US" altLang="ko-KR" sz="1200" b="1" dirty="0">
              <a:solidFill>
                <a:srgbClr val="090875"/>
              </a:solidFill>
            </a:endParaRPr>
          </a:p>
          <a:p>
            <a:pPr marL="780989" lvl="1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90875"/>
                </a:solidFill>
              </a:rPr>
              <a:t>Memory: </a:t>
            </a:r>
            <a:r>
              <a:rPr lang="ko-KR" altLang="en-US" sz="1200" b="1" dirty="0">
                <a:solidFill>
                  <a:srgbClr val="090875"/>
                </a:solidFill>
              </a:rPr>
              <a:t>최소 </a:t>
            </a:r>
            <a:r>
              <a:rPr lang="en-US" altLang="ko-KR" sz="1200" b="1" dirty="0">
                <a:solidFill>
                  <a:srgbClr val="090875"/>
                </a:solidFill>
              </a:rPr>
              <a:t>16GByte </a:t>
            </a:r>
            <a:r>
              <a:rPr lang="ko-KR" altLang="en-US" sz="1200" b="1" dirty="0">
                <a:solidFill>
                  <a:srgbClr val="090875"/>
                </a:solidFill>
              </a:rPr>
              <a:t>이상</a:t>
            </a:r>
            <a:r>
              <a:rPr lang="en-US" altLang="ko-KR" sz="1200" b="1" dirty="0">
                <a:solidFill>
                  <a:srgbClr val="090875"/>
                </a:solidFill>
              </a:rPr>
              <a:t>, 32GByte </a:t>
            </a:r>
            <a:r>
              <a:rPr lang="ko-KR" altLang="en-US" sz="1200" b="1" dirty="0">
                <a:solidFill>
                  <a:srgbClr val="090875"/>
                </a:solidFill>
              </a:rPr>
              <a:t>이상 권장</a:t>
            </a:r>
            <a:endParaRPr lang="en-US" altLang="ko-KR" sz="1200" b="1" dirty="0">
              <a:solidFill>
                <a:srgbClr val="090875"/>
              </a:solidFill>
            </a:endParaRPr>
          </a:p>
          <a:p>
            <a:pPr marL="780989" lvl="1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90875"/>
                </a:solidFill>
              </a:rPr>
              <a:t>Disk: </a:t>
            </a:r>
            <a:r>
              <a:rPr lang="ko-KR" altLang="en-US" sz="1200" b="1" dirty="0">
                <a:solidFill>
                  <a:srgbClr val="090875"/>
                </a:solidFill>
              </a:rPr>
              <a:t>최소 </a:t>
            </a:r>
            <a:r>
              <a:rPr lang="en-US" altLang="ko-KR" sz="1200" b="1" dirty="0">
                <a:solidFill>
                  <a:srgbClr val="090875"/>
                </a:solidFill>
              </a:rPr>
              <a:t>50GByte </a:t>
            </a:r>
            <a:r>
              <a:rPr lang="ko-KR" altLang="en-US" sz="1200" b="1" dirty="0">
                <a:solidFill>
                  <a:srgbClr val="090875"/>
                </a:solidFill>
              </a:rPr>
              <a:t>이상</a:t>
            </a:r>
            <a:r>
              <a:rPr lang="en-US" altLang="ko-KR" sz="1200" b="1" dirty="0">
                <a:solidFill>
                  <a:srgbClr val="090875"/>
                </a:solidFill>
              </a:rPr>
              <a:t>, Docker</a:t>
            </a:r>
            <a:r>
              <a:rPr lang="ko-KR" altLang="en-US" sz="1200" b="1" dirty="0">
                <a:solidFill>
                  <a:srgbClr val="090875"/>
                </a:solidFill>
              </a:rPr>
              <a:t> </a:t>
            </a:r>
            <a:r>
              <a:rPr lang="en-US" altLang="ko-KR" sz="1200" b="1" dirty="0">
                <a:solidFill>
                  <a:srgbClr val="090875"/>
                </a:solidFill>
              </a:rPr>
              <a:t>Volume</a:t>
            </a:r>
            <a:r>
              <a:rPr lang="ko-KR" altLang="en-US" sz="1200" b="1" dirty="0">
                <a:solidFill>
                  <a:srgbClr val="090875"/>
                </a:solidFill>
              </a:rPr>
              <a:t>에 대한 외부 스토리지 연동 등 확장성 고려 필요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90875"/>
                </a:solidFill>
              </a:rPr>
              <a:t>운영체제</a:t>
            </a:r>
            <a:r>
              <a:rPr lang="en-US" altLang="ko-KR" sz="1600" b="1" dirty="0">
                <a:solidFill>
                  <a:srgbClr val="090875"/>
                </a:solidFill>
              </a:rPr>
              <a:t>: Docker</a:t>
            </a:r>
            <a:r>
              <a:rPr lang="ko-KR" altLang="en-US" sz="1600" b="1" dirty="0">
                <a:solidFill>
                  <a:srgbClr val="090875"/>
                </a:solidFill>
              </a:rPr>
              <a:t> 서비스를 제공하는 운영체제</a:t>
            </a:r>
            <a:r>
              <a:rPr lang="en-US" altLang="ko-KR" sz="1600" b="1" dirty="0">
                <a:solidFill>
                  <a:srgbClr val="090875"/>
                </a:solidFill>
              </a:rPr>
              <a:t>, Linux</a:t>
            </a:r>
            <a:r>
              <a:rPr lang="ko-KR" altLang="en-US" sz="1600" b="1" dirty="0">
                <a:solidFill>
                  <a:srgbClr val="090875"/>
                </a:solidFill>
              </a:rPr>
              <a:t> 계열 권장</a:t>
            </a:r>
            <a:endParaRPr lang="en-US" altLang="ko-KR" b="1" dirty="0">
              <a:solidFill>
                <a:srgbClr val="090875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90875"/>
                </a:solidFill>
              </a:rPr>
              <a:t>소프트웨어</a:t>
            </a:r>
            <a:r>
              <a:rPr lang="en-US" altLang="ko-KR" sz="1600" b="1" dirty="0">
                <a:solidFill>
                  <a:srgbClr val="090875"/>
                </a:solidFill>
              </a:rPr>
              <a:t>: Docker </a:t>
            </a:r>
            <a:r>
              <a:rPr lang="ko-KR" altLang="en-US" sz="1600" b="1" dirty="0">
                <a:solidFill>
                  <a:srgbClr val="090875"/>
                </a:solidFill>
              </a:rPr>
              <a:t>서비스</a:t>
            </a:r>
            <a:r>
              <a:rPr lang="en-US" altLang="ko-KR" sz="1600" b="1" dirty="0">
                <a:solidFill>
                  <a:srgbClr val="090875"/>
                </a:solidFill>
              </a:rPr>
              <a:t>, </a:t>
            </a:r>
            <a:r>
              <a:rPr lang="ko-KR" altLang="en-US" sz="1600" b="1" dirty="0">
                <a:solidFill>
                  <a:srgbClr val="090875"/>
                </a:solidFill>
              </a:rPr>
              <a:t>오픈소스 운영체제 구성에서는 </a:t>
            </a:r>
            <a:r>
              <a:rPr lang="en-US" altLang="ko-KR" sz="1600" b="1" dirty="0">
                <a:solidFill>
                  <a:srgbClr val="090875"/>
                </a:solidFill>
              </a:rPr>
              <a:t>Docker CE </a:t>
            </a:r>
            <a:r>
              <a:rPr lang="ko-KR" altLang="en-US" sz="1600" b="1" dirty="0">
                <a:solidFill>
                  <a:srgbClr val="090875"/>
                </a:solidFill>
              </a:rPr>
              <a:t>권장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90875"/>
                </a:solidFill>
              </a:rPr>
              <a:t>SSO </a:t>
            </a:r>
            <a:r>
              <a:rPr lang="ko-KR" altLang="en-US" sz="1600" b="1" dirty="0">
                <a:solidFill>
                  <a:srgbClr val="090875"/>
                </a:solidFill>
              </a:rPr>
              <a:t>연동 환경</a:t>
            </a:r>
            <a:r>
              <a:rPr lang="en-US" altLang="ko-KR" sz="1600" b="1" dirty="0">
                <a:solidFill>
                  <a:srgbClr val="090875"/>
                </a:solidFill>
              </a:rPr>
              <a:t>: DNS</a:t>
            </a:r>
            <a:r>
              <a:rPr lang="ko-KR" altLang="en-US" sz="1600" b="1" dirty="0">
                <a:solidFill>
                  <a:srgbClr val="090875"/>
                </a:solidFill>
              </a:rPr>
              <a:t> 도메인 및 호스트 </a:t>
            </a:r>
            <a:r>
              <a:rPr lang="en-US" altLang="ko-KR" sz="1600" b="1" dirty="0">
                <a:solidFill>
                  <a:srgbClr val="090875"/>
                </a:solidFill>
              </a:rPr>
              <a:t>FQDN </a:t>
            </a:r>
          </a:p>
          <a:p>
            <a:pPr algn="l"/>
            <a:endParaRPr lang="en-US" altLang="ko-KR" sz="1600" b="1" dirty="0">
              <a:solidFill>
                <a:srgbClr val="090875"/>
              </a:solidFill>
            </a:endParaRPr>
          </a:p>
          <a:p>
            <a:pPr algn="l"/>
            <a:r>
              <a:rPr lang="ko-KR" altLang="en-US" b="1" dirty="0">
                <a:solidFill>
                  <a:srgbClr val="090875"/>
                </a:solidFill>
              </a:rPr>
              <a:t>패키지</a:t>
            </a:r>
            <a:r>
              <a:rPr lang="en-US" altLang="ko-KR" b="1" dirty="0">
                <a:solidFill>
                  <a:srgbClr val="090875"/>
                </a:solidFill>
              </a:rPr>
              <a:t>: </a:t>
            </a:r>
            <a:r>
              <a:rPr lang="en-US" altLang="ko-KR" b="1" dirty="0">
                <a:solidFill>
                  <a:srgbClr val="090875"/>
                </a:solidFill>
                <a:hlinkClick r:id="rId2"/>
              </a:rPr>
              <a:t>https://github.com/etevers-vcs/orbrium-installer</a:t>
            </a:r>
            <a:endParaRPr lang="en-US" altLang="ko-KR" b="1" dirty="0">
              <a:solidFill>
                <a:srgbClr val="090875"/>
              </a:solidFill>
            </a:endParaRPr>
          </a:p>
          <a:p>
            <a:pPr algn="l"/>
            <a:endParaRPr lang="en-US" altLang="ko-KR" sz="1600" b="1" dirty="0">
              <a:solidFill>
                <a:srgbClr val="090875"/>
              </a:solidFill>
            </a:endParaRPr>
          </a:p>
          <a:p>
            <a:pPr algn="l"/>
            <a:r>
              <a:rPr lang="ko-KR" altLang="en-US" b="1" dirty="0">
                <a:solidFill>
                  <a:srgbClr val="090875"/>
                </a:solidFill>
              </a:rPr>
              <a:t>옵션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90875"/>
                </a:solidFill>
              </a:rPr>
              <a:t>인증서</a:t>
            </a:r>
            <a:r>
              <a:rPr lang="en-US" altLang="ko-KR" sz="1600" b="1" dirty="0">
                <a:solidFill>
                  <a:srgbClr val="090875"/>
                </a:solidFill>
              </a:rPr>
              <a:t>: CA/Server Certification key &amp; </a:t>
            </a:r>
            <a:r>
              <a:rPr lang="en-US" altLang="ko-KR" sz="1600" b="1" dirty="0" err="1">
                <a:solidFill>
                  <a:srgbClr val="090875"/>
                </a:solidFill>
              </a:rPr>
              <a:t>crt</a:t>
            </a:r>
            <a:r>
              <a:rPr lang="en-US" altLang="ko-KR" sz="1600" b="1" dirty="0">
                <a:solidFill>
                  <a:srgbClr val="090875"/>
                </a:solidFill>
              </a:rPr>
              <a:t> </a:t>
            </a:r>
            <a:r>
              <a:rPr lang="ko-KR" altLang="en-US" sz="1600" b="1" dirty="0">
                <a:solidFill>
                  <a:srgbClr val="090875"/>
                </a:solidFill>
              </a:rPr>
              <a:t>파일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90875"/>
                </a:solidFill>
              </a:rPr>
              <a:t>컨테이너 이미지</a:t>
            </a:r>
            <a:r>
              <a:rPr lang="en-US" altLang="ko-KR" sz="1600" b="1" dirty="0">
                <a:solidFill>
                  <a:srgbClr val="090875"/>
                </a:solidFill>
              </a:rPr>
              <a:t>: </a:t>
            </a:r>
            <a:r>
              <a:rPr lang="en-US" altLang="ko-KR" sz="1600" b="1" dirty="0">
                <a:solidFill>
                  <a:srgbClr val="090875"/>
                </a:solidFill>
                <a:hlinkClick r:id="rId3"/>
              </a:rPr>
              <a:t>https://hub.docker.com/search?q=orbrium</a:t>
            </a:r>
            <a:endParaRPr lang="en-US" altLang="ko-KR" sz="1600" b="1" dirty="0">
              <a:solidFill>
                <a:srgbClr val="0908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350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69631-3837-3686-83C0-42C38AB00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8460F-2604-FC76-4018-1E409D5F6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771901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Get Package Keys </a:t>
            </a:r>
            <a:r>
              <a:rPr lang="ko-KR" altLang="en-US" dirty="0">
                <a:solidFill>
                  <a:srgbClr val="090875"/>
                </a:solidFill>
              </a:rPr>
              <a:t>워크플로우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20C413-D569-DAB2-A537-AFCE7085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1" y="1140084"/>
            <a:ext cx="7451639" cy="550848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12A2488-41C1-13D7-5472-C52F3DD9E50D}"/>
              </a:ext>
            </a:extLst>
          </p:cNvPr>
          <p:cNvSpPr/>
          <p:nvPr/>
        </p:nvSpPr>
        <p:spPr>
          <a:xfrm>
            <a:off x="3957530" y="2358813"/>
            <a:ext cx="797349" cy="1557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2B24F0-42DE-B873-0C40-DA41B653C58F}"/>
              </a:ext>
            </a:extLst>
          </p:cNvPr>
          <p:cNvSpPr/>
          <p:nvPr/>
        </p:nvSpPr>
        <p:spPr>
          <a:xfrm>
            <a:off x="6006147" y="1659572"/>
            <a:ext cx="315913" cy="1285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1992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B86B4-A44C-CCA9-C8C3-D60924D26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E4854A-5D6B-3EE9-ACA0-96CD9B88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771901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Get Package Keys </a:t>
            </a:r>
            <a:r>
              <a:rPr lang="ko-KR" altLang="en-US" dirty="0">
                <a:solidFill>
                  <a:srgbClr val="090875"/>
                </a:solidFill>
              </a:rPr>
              <a:t>워크플로우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D13FF-296A-622A-6B7B-7558A86F9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1" y="1140084"/>
            <a:ext cx="7451639" cy="55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870B126-5B6C-FC58-7A3A-DE32C81F526A}"/>
              </a:ext>
            </a:extLst>
          </p:cNvPr>
          <p:cNvSpPr/>
          <p:nvPr/>
        </p:nvSpPr>
        <p:spPr>
          <a:xfrm>
            <a:off x="2561907" y="4973320"/>
            <a:ext cx="2706053" cy="32004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9539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3AF53-F011-CAC1-F1B3-21C2EAF54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C2E86-DB12-E7D6-D2D9-57311B5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872698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Workspace One Access Client </a:t>
            </a:r>
            <a:r>
              <a:rPr lang="ko-KR" altLang="en-US" dirty="0">
                <a:solidFill>
                  <a:srgbClr val="090875"/>
                </a:solidFill>
              </a:rPr>
              <a:t>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70FAF2-2DA8-A2BF-2116-983D959F2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13" y="1140085"/>
            <a:ext cx="10254974" cy="55084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C9A57D-8EF4-9BB8-BBF4-01CEAC528D96}"/>
              </a:ext>
            </a:extLst>
          </p:cNvPr>
          <p:cNvSpPr/>
          <p:nvPr/>
        </p:nvSpPr>
        <p:spPr>
          <a:xfrm>
            <a:off x="2150427" y="1522412"/>
            <a:ext cx="882333" cy="60610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851F10-FE8A-EAD7-A747-EE932B55CEF6}"/>
              </a:ext>
            </a:extLst>
          </p:cNvPr>
          <p:cNvSpPr/>
          <p:nvPr/>
        </p:nvSpPr>
        <p:spPr>
          <a:xfrm>
            <a:off x="1173481" y="2062480"/>
            <a:ext cx="904239" cy="21844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00FF10-C7CE-EDDC-5CDA-DB421C23E54C}"/>
              </a:ext>
            </a:extLst>
          </p:cNvPr>
          <p:cNvSpPr/>
          <p:nvPr/>
        </p:nvSpPr>
        <p:spPr>
          <a:xfrm>
            <a:off x="10226041" y="2667000"/>
            <a:ext cx="690879" cy="21844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905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05167-A660-AD5E-2979-6DDD7C135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D0D31-7F37-FBB9-5840-87BA09F0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872698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Workspace One Access Client </a:t>
            </a:r>
            <a:r>
              <a:rPr lang="ko-KR" altLang="en-US" dirty="0">
                <a:solidFill>
                  <a:srgbClr val="090875"/>
                </a:solidFill>
              </a:rPr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0AF409-3569-A65D-62BF-5E1D61FE3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13" y="1140085"/>
            <a:ext cx="10254974" cy="55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850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B61DC-100D-B7F6-C56C-902971756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5DD5F-D4C8-1AD5-DAAF-765D5B3E1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888757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en-US" altLang="ko-KR" dirty="0">
                <a:solidFill>
                  <a:srgbClr val="090875"/>
                </a:solidFill>
              </a:rPr>
              <a:t> </a:t>
            </a:r>
            <a:r>
              <a:rPr lang="ko-KR" altLang="en-US" dirty="0">
                <a:solidFill>
                  <a:srgbClr val="090875"/>
                </a:solidFill>
              </a:rPr>
              <a:t>사전 요구사항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187AF11-BBFD-577D-7556-810E1F829FAE}"/>
              </a:ext>
            </a:extLst>
          </p:cNvPr>
          <p:cNvGrpSpPr/>
          <p:nvPr/>
        </p:nvGrpSpPr>
        <p:grpSpPr>
          <a:xfrm>
            <a:off x="1197458" y="1340768"/>
            <a:ext cx="9797084" cy="4431983"/>
            <a:chOff x="1195460" y="1340768"/>
            <a:chExt cx="9797084" cy="443198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7A51A9-72F7-1F3E-BD08-29AFA84FACC9}"/>
                </a:ext>
              </a:extLst>
            </p:cNvPr>
            <p:cNvSpPr txBox="1"/>
            <p:nvPr/>
          </p:nvSpPr>
          <p:spPr>
            <a:xfrm>
              <a:off x="1195460" y="1340768"/>
              <a:ext cx="3780420" cy="44319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Access</a:t>
              </a:r>
              <a:r>
                <a:rPr lang="ko-KR" altLang="en-US" sz="1600" b="1" dirty="0">
                  <a:solidFill>
                    <a:srgbClr val="090875"/>
                  </a:solidFill>
                </a:rPr>
                <a:t> </a:t>
              </a:r>
              <a:r>
                <a:rPr lang="en-US" altLang="ko-KR" sz="1600" b="1" dirty="0">
                  <a:solidFill>
                    <a:srgbClr val="090875"/>
                  </a:solidFill>
                </a:rPr>
                <a:t>Key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Secret Key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Domain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Cloud Domain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Endpoint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Aria Automation Admin Project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Aria Automation Prime Project</a:t>
              </a:r>
            </a:p>
            <a:p>
              <a:pPr algn="r"/>
              <a:r>
                <a:rPr lang="en-US" altLang="ko-KR" sz="1600" b="1" dirty="0" err="1">
                  <a:solidFill>
                    <a:srgbClr val="090875"/>
                  </a:solidFill>
                </a:rPr>
                <a:t>Orbrium</a:t>
              </a:r>
              <a:r>
                <a:rPr lang="en-US" altLang="ko-KR" sz="1600" b="1" dirty="0">
                  <a:solidFill>
                    <a:srgbClr val="090875"/>
                  </a:solidFill>
                </a:rPr>
                <a:t> Admin Username</a:t>
              </a:r>
              <a:br>
                <a:rPr lang="en-US" altLang="ko-KR" sz="1600" b="1" dirty="0">
                  <a:solidFill>
                    <a:srgbClr val="090875"/>
                  </a:solidFill>
                </a:rPr>
              </a:br>
              <a:r>
                <a:rPr lang="en-US" altLang="ko-KR" sz="1600" b="1" dirty="0" err="1">
                  <a:solidFill>
                    <a:srgbClr val="090875"/>
                  </a:solidFill>
                </a:rPr>
                <a:t>Orbrium</a:t>
              </a:r>
              <a:r>
                <a:rPr lang="en-US" altLang="ko-KR" sz="1600" b="1" dirty="0">
                  <a:solidFill>
                    <a:srgbClr val="090875"/>
                  </a:solidFill>
                </a:rPr>
                <a:t> Admin Password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Workspace One Access Client ID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Workspace One Access Client Secret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Workspace One Admin Username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Workspace One Admin Password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SMTP Hostname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SMTP </a:t>
              </a:r>
              <a:r>
                <a:rPr lang="en-US" altLang="ko-KR" sz="1600" b="1" dirty="0" err="1">
                  <a:solidFill>
                    <a:srgbClr val="090875"/>
                  </a:solidFill>
                </a:rPr>
                <a:t>Hostport</a:t>
              </a:r>
              <a:endParaRPr lang="en-US" altLang="ko-KR" sz="1600" b="1" dirty="0">
                <a:solidFill>
                  <a:srgbClr val="090875"/>
                </a:solidFill>
              </a:endParaRP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SMTP Sender Username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SMTP Sender Password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SMTP TLS/SSL Options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166E28-41B7-00B0-77F9-8EE94E973220}"/>
                </a:ext>
              </a:extLst>
            </p:cNvPr>
            <p:cNvSpPr txBox="1"/>
            <p:nvPr/>
          </p:nvSpPr>
          <p:spPr>
            <a:xfrm>
              <a:off x="5087888" y="1340768"/>
              <a:ext cx="5904656" cy="44319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Get Package Key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워크플로우의 실행 결과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Get Package Key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워크플로우의 실행 결과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l"/>
              <a:r>
                <a:rPr lang="ko-KR" altLang="en-US" sz="1600" b="1" dirty="0">
                  <a:solidFill>
                    <a:srgbClr val="FF0000"/>
                  </a:solidFill>
                </a:rPr>
                <a:t>사전 클라우드 환경 설계에 따름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,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전사 도메인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l"/>
              <a:r>
                <a:rPr lang="ko-KR" altLang="en-US" sz="1600" b="1" dirty="0">
                  <a:solidFill>
                    <a:srgbClr val="FF0000"/>
                  </a:solidFill>
                </a:rPr>
                <a:t>사전 클라우드 환경 설계에 따름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,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클라우드 서비스 접근 도메인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l"/>
              <a:r>
                <a:rPr lang="en-US" altLang="ko-KR" sz="1600" b="1" dirty="0" err="1">
                  <a:solidFill>
                    <a:srgbClr val="FF0000"/>
                  </a:solidFill>
                </a:rPr>
                <a:t>Orbrium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 FQDN</a:t>
              </a: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Install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Value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Pack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 실행 시 입력한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Admin Project</a:t>
              </a: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Install Value Pack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실행 시 입력한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Prime Project</a:t>
              </a:r>
            </a:p>
            <a:p>
              <a:pPr algn="l"/>
              <a:r>
                <a:rPr lang="en-US" altLang="ko-KR" sz="1600" b="1" dirty="0" err="1">
                  <a:solidFill>
                    <a:srgbClr val="FF0000"/>
                  </a:solidFill>
                </a:rPr>
                <a:t>Orbrium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관리자 계정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(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외부 계정시스템과 독립적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)</a:t>
              </a:r>
              <a:br>
                <a:rPr lang="en-US" altLang="ko-KR" sz="1600" b="1" dirty="0">
                  <a:solidFill>
                    <a:srgbClr val="FF0000"/>
                  </a:solidFill>
                </a:rPr>
              </a:br>
              <a:r>
                <a:rPr lang="en-US" altLang="ko-KR" sz="1600" b="1" dirty="0" err="1">
                  <a:solidFill>
                    <a:srgbClr val="FF0000"/>
                  </a:solidFill>
                </a:rPr>
                <a:t>Orbrium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관리자 암호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WSA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에 생성한 클라이언트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ID</a:t>
              </a: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WSA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에 생성한 클라이언트 공유암호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WSA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관리자 계정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(aka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admin)</a:t>
              </a: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WSA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관리자 암호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SMTP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서버 주소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SMTP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서버 포트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SMTP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발신자 계정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SMTP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발신자 암호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SMTP TLS/SSL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설정</a:t>
              </a:r>
              <a:endParaRPr lang="en-US" altLang="ko-KR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8379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FD983-E259-C6E7-E45A-C46CEE690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18B4F-2D7F-8F63-5CD8-70D3A891D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076483" cy="507831"/>
          </a:xfrm>
        </p:spPr>
        <p:txBody>
          <a:bodyPr/>
          <a:lstStyle/>
          <a:p>
            <a:r>
              <a:rPr lang="ko-KR" altLang="en-US" dirty="0" err="1">
                <a:solidFill>
                  <a:srgbClr val="090875"/>
                </a:solidFill>
              </a:rPr>
              <a:t>인스톨러</a:t>
            </a:r>
            <a:r>
              <a:rPr lang="ko-KR" altLang="en-US" dirty="0">
                <a:solidFill>
                  <a:srgbClr val="090875"/>
                </a:solidFill>
              </a:rPr>
              <a:t> 다운로드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810CB7-95D1-87E6-27CA-3C6C992A2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13" y="1140085"/>
            <a:ext cx="10254974" cy="55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062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C00CB-6A36-B22C-2FAC-5A91F530B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740EBD1-2785-420C-883A-AC52A31C3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F202D8-BFC3-C19A-EE77-6712F4D070D2}"/>
              </a:ext>
            </a:extLst>
          </p:cNvPr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</a:rPr>
              <a:t>Orbrium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설치 데모</a:t>
            </a:r>
          </a:p>
        </p:txBody>
      </p:sp>
    </p:spTree>
    <p:extLst>
      <p:ext uri="{BB962C8B-B14F-4D97-AF65-F5344CB8AC3E}">
        <p14:creationId xmlns:p14="http://schemas.microsoft.com/office/powerpoint/2010/main" val="1953305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1308-CD1C-83E0-945D-B9ED39CF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5303305-26D0-7B9F-91F5-BB2F29C3B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7C1F7C3-91F0-D7B6-6F85-4D67A1352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09" y="973859"/>
            <a:ext cx="10986584" cy="59052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1C4EA9-095E-ADC9-AF8A-9F49BEDB3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26"/>
            <a:ext cx="12192000" cy="9694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14E4B40-384E-7A3E-44A2-C224196CA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517408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ko-KR" altLang="en-US" dirty="0">
                <a:solidFill>
                  <a:srgbClr val="090875"/>
                </a:solidFill>
              </a:rPr>
              <a:t> 클라우드 자원 화면 구성</a:t>
            </a:r>
          </a:p>
        </p:txBody>
      </p:sp>
      <p:pic>
        <p:nvPicPr>
          <p:cNvPr id="9" name="그림 8" descr="밤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6DBDA0B-3F94-17E3-2B86-5960FCF51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45115" flipH="1" flipV="1">
            <a:off x="10158968" y="3999717"/>
            <a:ext cx="567764" cy="561794"/>
          </a:xfrm>
          <a:prstGeom prst="rect">
            <a:avLst/>
          </a:prstGeom>
        </p:spPr>
      </p:pic>
      <p:pic>
        <p:nvPicPr>
          <p:cNvPr id="19" name="그림 18" descr="예술, 원, 다채로움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E00A27B-6838-19C1-37DF-4B72AFB735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4664" flipH="1">
            <a:off x="5977320" y="2659559"/>
            <a:ext cx="768077" cy="862032"/>
          </a:xfrm>
          <a:prstGeom prst="rect">
            <a:avLst/>
          </a:prstGeom>
        </p:spPr>
      </p:pic>
      <p:pic>
        <p:nvPicPr>
          <p:cNvPr id="20" name="그림 19" descr="예술, 일렉트릭 블루, 블루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8C28F02-27B8-86FA-2AD2-F31E7C610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72044" flipH="1">
            <a:off x="5428669" y="1792563"/>
            <a:ext cx="640930" cy="718887"/>
          </a:xfrm>
          <a:prstGeom prst="rect">
            <a:avLst/>
          </a:prstGeom>
        </p:spPr>
      </p:pic>
      <p:pic>
        <p:nvPicPr>
          <p:cNvPr id="21" name="그림 20" descr="벌레, 무척추 동물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F24F710-8296-8E10-E0AF-621D08F5E4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2835731" y="5687512"/>
            <a:ext cx="694864" cy="34743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688F256D-0738-18FC-A43D-0807418B0724}"/>
              </a:ext>
            </a:extLst>
          </p:cNvPr>
          <p:cNvGrpSpPr/>
          <p:nvPr/>
        </p:nvGrpSpPr>
        <p:grpSpPr>
          <a:xfrm>
            <a:off x="3571072" y="4257286"/>
            <a:ext cx="2651865" cy="1522431"/>
            <a:chOff x="5428637" y="3796325"/>
            <a:chExt cx="3400629" cy="19522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196EC20-68E8-5649-D9E9-CD0E2352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40005" y="3947258"/>
              <a:ext cx="3289261" cy="1801362"/>
            </a:xfrm>
            <a:prstGeom prst="rect">
              <a:avLst/>
            </a:prstGeom>
            <a:ln w="12700">
              <a:solidFill>
                <a:srgbClr val="090875"/>
              </a:solidFill>
            </a:ln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B2B6B4B-6743-E628-73C5-A183C9140ABD}"/>
                </a:ext>
              </a:extLst>
            </p:cNvPr>
            <p:cNvGrpSpPr/>
            <p:nvPr/>
          </p:nvGrpSpPr>
          <p:grpSpPr>
            <a:xfrm>
              <a:off x="5428637" y="3796325"/>
              <a:ext cx="700693" cy="306570"/>
              <a:chOff x="5352437" y="3734411"/>
              <a:chExt cx="910480" cy="398357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D43CEE5-1228-F5D9-3789-25B4E6CDF5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7129" y="3766980"/>
                <a:ext cx="365788" cy="3657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Evolving the Firefox Brand - Mozilla Open Design">
                <a:extLst>
                  <a:ext uri="{FF2B5EF4-FFF2-40B4-BE49-F238E27FC236}">
                    <a16:creationId xmlns:a16="http://schemas.microsoft.com/office/drawing/2014/main" id="{D9A90774-3097-A452-0034-1B87B8B3B5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0424" y="3734411"/>
                <a:ext cx="385815" cy="3983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11FE561-1DD7-97F6-ADAF-80E708A352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2437" y="3766980"/>
                <a:ext cx="365788" cy="3657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9" name="그림 28" descr="어둠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5B67F76-A606-93AE-CE4B-065821C642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02041">
            <a:off x="2636430" y="3428770"/>
            <a:ext cx="734632" cy="1284246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70C900DE-00F3-463B-61BD-9B00C03D8DBB}"/>
              </a:ext>
            </a:extLst>
          </p:cNvPr>
          <p:cNvGrpSpPr/>
          <p:nvPr/>
        </p:nvGrpSpPr>
        <p:grpSpPr>
          <a:xfrm>
            <a:off x="1518994" y="1660511"/>
            <a:ext cx="9847767" cy="4914776"/>
            <a:chOff x="1518994" y="1660511"/>
            <a:chExt cx="9847767" cy="4914776"/>
          </a:xfrm>
          <a:effectLst>
            <a:glow rad="12700">
              <a:srgbClr val="000FB6">
                <a:alpha val="15000"/>
              </a:srgbClr>
            </a:glow>
          </a:effectLst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76B80E-CFEC-5F80-46FB-9134B217415E}"/>
                </a:ext>
              </a:extLst>
            </p:cNvPr>
            <p:cNvSpPr txBox="1"/>
            <p:nvPr/>
          </p:nvSpPr>
          <p:spPr>
            <a:xfrm rot="21353884">
              <a:off x="6035837" y="1660511"/>
              <a:ext cx="278407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자원 필터 대시보드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C31F8C-71A4-72DA-D4D0-1B1C7ED323C8}"/>
                </a:ext>
              </a:extLst>
            </p:cNvPr>
            <p:cNvSpPr txBox="1"/>
            <p:nvPr/>
          </p:nvSpPr>
          <p:spPr>
            <a:xfrm rot="166480">
              <a:off x="5475123" y="3212798"/>
              <a:ext cx="86123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검색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D748E9-9ED3-7418-88B0-D6D6AF87557E}"/>
                </a:ext>
              </a:extLst>
            </p:cNvPr>
            <p:cNvSpPr txBox="1"/>
            <p:nvPr/>
          </p:nvSpPr>
          <p:spPr>
            <a:xfrm rot="943700">
              <a:off x="9091034" y="4487902"/>
              <a:ext cx="2275727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카테고리</a:t>
              </a:r>
              <a:br>
                <a:rPr lang="en-US" altLang="ko-KR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</a:br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카탈로그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1E7E2F-4383-7C30-D4B9-2EC9A148950B}"/>
                </a:ext>
              </a:extLst>
            </p:cNvPr>
            <p:cNvSpPr txBox="1"/>
            <p:nvPr/>
          </p:nvSpPr>
          <p:spPr>
            <a:xfrm rot="188823">
              <a:off x="3309331" y="6144400"/>
              <a:ext cx="278407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자원 </a:t>
              </a:r>
              <a:r>
                <a:rPr lang="en-US" altLang="ko-KR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Day-2 </a:t>
              </a:r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작업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B12EDB-7C6A-835E-0344-DB9E24476E9D}"/>
                </a:ext>
              </a:extLst>
            </p:cNvPr>
            <p:cNvSpPr txBox="1"/>
            <p:nvPr/>
          </p:nvSpPr>
          <p:spPr>
            <a:xfrm rot="188823">
              <a:off x="1518994" y="3413035"/>
              <a:ext cx="361275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웹 브라우저 </a:t>
              </a:r>
              <a:r>
                <a:rPr lang="en-US" altLang="ko-KR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VM </a:t>
              </a:r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콘솔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2993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32CA61-7C0F-1DEE-F1C2-A62CD0E1BFE2}"/>
              </a:ext>
            </a:extLst>
          </p:cNvPr>
          <p:cNvSpPr txBox="1"/>
          <p:nvPr/>
        </p:nvSpPr>
        <p:spPr>
          <a:xfrm>
            <a:off x="719408" y="2916040"/>
            <a:ext cx="8841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감사합니다</a:t>
            </a:r>
            <a:endParaRPr lang="en-US" altLang="ko-KR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32E09-CCB2-2A80-D8E0-9DB3C8EF2F0E}"/>
              </a:ext>
            </a:extLst>
          </p:cNvPr>
          <p:cNvSpPr txBox="1"/>
          <p:nvPr/>
        </p:nvSpPr>
        <p:spPr>
          <a:xfrm>
            <a:off x="719408" y="4965171"/>
            <a:ext cx="5187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주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)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에티버스  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서울특별시 중구 소월로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3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에티버스타워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T.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02-6004-7000  www.etevers-vmware.co.kr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CA56C2A-CAD5-235A-95F2-1D2BDCE7C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7DE50-3824-074E-1146-5634F3A2AEA7}"/>
              </a:ext>
            </a:extLst>
          </p:cNvPr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</a:rPr>
              <a:t>Orbrium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9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2FAD5-459E-D600-3D6B-E60D37600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B317872-41EC-4A60-DAFC-338EED8A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57E0C1-A281-7424-4AE1-640B08617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26"/>
            <a:ext cx="12192000" cy="9694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8364B30-C1D7-95B5-360F-DC820E12F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331733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ko-KR" altLang="en-US" dirty="0">
                <a:solidFill>
                  <a:srgbClr val="090875"/>
                </a:solidFill>
              </a:rPr>
              <a:t> 클라우드 자원 상세 화면 구성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37A543-3B1A-08C1-6D4C-7B4D8EAFCF93}"/>
              </a:ext>
            </a:extLst>
          </p:cNvPr>
          <p:cNvSpPr txBox="1"/>
          <p:nvPr/>
        </p:nvSpPr>
        <p:spPr>
          <a:xfrm>
            <a:off x="7680175" y="6478270"/>
            <a:ext cx="46125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b="1" dirty="0"/>
              <a:t>자원 상세정보에 표현되는 내용은 자원별로 다를 </a:t>
            </a:r>
            <a:r>
              <a:rPr lang="ko-KR" altLang="en-US" sz="1000" b="1"/>
              <a:t>수 있음</a:t>
            </a:r>
            <a:endParaRPr lang="en-US" altLang="ko-KR" sz="10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b="1" dirty="0"/>
              <a:t>자원에 대한 효과적인 정보 확인을 위한 지속적인 내용 확장을 제공할 예정</a:t>
            </a:r>
          </a:p>
        </p:txBody>
      </p:sp>
      <p:pic>
        <p:nvPicPr>
          <p:cNvPr id="24" name="그림 23" descr="무척추 동물, 일렉트릭 블루, 벌레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DB48890-15B5-4811-286F-58184D55A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04025" y="4946840"/>
            <a:ext cx="624541" cy="524280"/>
          </a:xfrm>
          <a:prstGeom prst="rect">
            <a:avLst/>
          </a:prstGeom>
        </p:spPr>
      </p:pic>
      <p:pic>
        <p:nvPicPr>
          <p:cNvPr id="26" name="그림 25" descr="무척추 동물, 일렉트릭 블루, 벌레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8E2D809-3E65-F1D6-233A-450A286C9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87623" y="4616114"/>
            <a:ext cx="624541" cy="524280"/>
          </a:xfrm>
          <a:prstGeom prst="rect">
            <a:avLst/>
          </a:prstGeom>
        </p:spPr>
      </p:pic>
      <p:pic>
        <p:nvPicPr>
          <p:cNvPr id="27" name="그림 26" descr="무척추 동물, 일렉트릭 블루, 벌레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615E737-2E70-9582-A3C7-D9BC02DC8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68441" y="4099383"/>
            <a:ext cx="624541" cy="52428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7227AE-2570-C859-EC01-5528DEAB9F51}"/>
              </a:ext>
            </a:extLst>
          </p:cNvPr>
          <p:cNvGrpSpPr/>
          <p:nvPr/>
        </p:nvGrpSpPr>
        <p:grpSpPr>
          <a:xfrm>
            <a:off x="162643" y="4673794"/>
            <a:ext cx="11860460" cy="1399539"/>
            <a:chOff x="162643" y="4673794"/>
            <a:chExt cx="11860460" cy="1399539"/>
          </a:xfrm>
          <a:effectLst>
            <a:glow rad="12700">
              <a:srgbClr val="000FB6">
                <a:alpha val="15000"/>
              </a:srgbClr>
            </a:glow>
          </a:effectLst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5A7051-4C01-F592-3A65-417B1AFB03BA}"/>
                </a:ext>
              </a:extLst>
            </p:cNvPr>
            <p:cNvSpPr txBox="1"/>
            <p:nvPr/>
          </p:nvSpPr>
          <p:spPr>
            <a:xfrm>
              <a:off x="162643" y="5507686"/>
              <a:ext cx="390730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자원 상세 정보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3D486-6E89-514A-061A-D22A56349498}"/>
                </a:ext>
              </a:extLst>
            </p:cNvPr>
            <p:cNvSpPr txBox="1"/>
            <p:nvPr/>
          </p:nvSpPr>
          <p:spPr>
            <a:xfrm>
              <a:off x="162643" y="5888667"/>
              <a:ext cx="39073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*</a:t>
              </a:r>
              <a:r>
                <a:rPr lang="ko-KR" altLang="en-US" sz="12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자원별 내용 다름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C15C5D-20E7-A8C1-FD1A-1D5F63FB8FCE}"/>
                </a:ext>
              </a:extLst>
            </p:cNvPr>
            <p:cNvSpPr txBox="1"/>
            <p:nvPr/>
          </p:nvSpPr>
          <p:spPr>
            <a:xfrm>
              <a:off x="4139221" y="5190525"/>
              <a:ext cx="390730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자원 변경 기록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E6EE10-908B-5078-0B9F-3F54CCA9A4F9}"/>
                </a:ext>
              </a:extLst>
            </p:cNvPr>
            <p:cNvSpPr txBox="1"/>
            <p:nvPr/>
          </p:nvSpPr>
          <p:spPr>
            <a:xfrm>
              <a:off x="8115799" y="4673794"/>
              <a:ext cx="390730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자원 승인 기록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B86C5F1-9046-1B5B-41D7-DE9CE281610B}"/>
              </a:ext>
            </a:extLst>
          </p:cNvPr>
          <p:cNvGrpSpPr/>
          <p:nvPr/>
        </p:nvGrpSpPr>
        <p:grpSpPr>
          <a:xfrm>
            <a:off x="162643" y="1758526"/>
            <a:ext cx="11866714" cy="3140289"/>
            <a:chOff x="165770" y="2218394"/>
            <a:chExt cx="11866714" cy="31402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62361CC-F84F-BF97-A606-17C9BDD38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770" y="2218394"/>
              <a:ext cx="3907304" cy="314028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0747149-0BD9-2533-4F52-391AFF6E3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2348" y="2218394"/>
              <a:ext cx="3907305" cy="28066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B93479F-3849-C8D9-F856-B10567ECE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5180" y="2218395"/>
              <a:ext cx="3907304" cy="2290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9155032"/>
      </p:ext>
    </p:extLst>
  </p:cSld>
  <p:clrMapOvr>
    <a:masterClrMapping/>
  </p:clrMapOvr>
</p:sld>
</file>

<file path=ppt/theme/theme1.xml><?xml version="1.0" encoding="utf-8"?>
<a:theme xmlns:a="http://schemas.openxmlformats.org/drawingml/2006/main" name="에티버스 간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프레젠테이션양식_에티버스_SDI사업부_r16_20240625" id="{52E3EA40-9582-CE4D-85C6-DE07C534289C}" vid="{03F2B9CF-FBBB-4A42-ABA9-CED1B932DA73}"/>
    </a:ext>
  </a:extLst>
</a:theme>
</file>

<file path=ppt/theme/theme2.xml><?xml version="1.0" encoding="utf-8"?>
<a:theme xmlns:a="http://schemas.openxmlformats.org/drawingml/2006/main" name="에티버스 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프레젠테이션양식_에티버스_SDI사업부_r16_20240625" id="{52E3EA40-9582-CE4D-85C6-DE07C534289C}" vid="{A8D00C51-60EF-A043-8E3A-F78162210004}"/>
    </a:ext>
  </a:extLst>
</a:theme>
</file>

<file path=ppt/theme/theme3.xml><?xml version="1.0" encoding="utf-8"?>
<a:theme xmlns:a="http://schemas.openxmlformats.org/drawingml/2006/main" name="SDI사업부: 간지 및 내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lIns="0" tIns="0" rIns="0" bIns="0" rtlCol="0" anchor="ctr"/>
      <a:lstStyle>
        <a:defPPr algn="ctr">
          <a:defRPr sz="1200" b="1" dirty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b="1" dirty="0">
            <a:solidFill>
              <a:srgbClr val="090875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_9프레젠테이션양식_에티버스_SDI사업부_r16_20240625" id="{52E3EA40-9582-CE4D-85C6-DE07C534289C}" vid="{8564D0B9-3395-5742-93FE-E271391F38BE}"/>
    </a:ext>
  </a:extLst>
</a:theme>
</file>

<file path=ppt/theme/theme4.xml><?xml version="1.0" encoding="utf-8"?>
<a:theme xmlns:a="http://schemas.openxmlformats.org/drawingml/2006/main" name="OTS사업본부 간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프레젠테이션양식_에티버스_SDI사업부_r16_20240625" id="{52E3EA40-9582-CE4D-85C6-DE07C534289C}" vid="{0750403B-EBB1-F049-B3C9-260BC4AC7EDB}"/>
    </a:ext>
  </a:extLst>
</a:theme>
</file>

<file path=ppt/theme/theme5.xml><?xml version="1.0" encoding="utf-8"?>
<a:theme xmlns:a="http://schemas.openxmlformats.org/drawingml/2006/main" name="OTS사업본부 내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프레젠테이션양식_에티버스_SDI사업부_r16_20240625" id="{52E3EA40-9582-CE4D-85C6-DE07C534289C}" vid="{71218AE7-B48A-944E-BA7B-745028F9BAE8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EteversVMwareOrbrium-v1-20250325</Template>
  <TotalTime>2022</TotalTime>
  <Words>2084</Words>
  <Application>Microsoft Office PowerPoint</Application>
  <PresentationFormat>와이드스크린</PresentationFormat>
  <Paragraphs>358</Paragraphs>
  <Slides>80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80</vt:i4>
      </vt:variant>
    </vt:vector>
  </HeadingPairs>
  <TitlesOfParts>
    <vt:vector size="95" baseType="lpstr">
      <vt:lpstr>ETEVERS_font_eng</vt:lpstr>
      <vt:lpstr>G마켓 산스 TTF Medium</vt:lpstr>
      <vt:lpstr>KoPubWorld돋움체_Pro Bold</vt:lpstr>
      <vt:lpstr>KoPubWorld돋움체_Pro Light</vt:lpstr>
      <vt:lpstr>KoPubWorld돋움체_Pro Medium</vt:lpstr>
      <vt:lpstr>넥슨Lv2고딕</vt:lpstr>
      <vt:lpstr>맑은 고딕</vt:lpstr>
      <vt:lpstr>맑은 고딕</vt:lpstr>
      <vt:lpstr>휴먼편지체</vt:lpstr>
      <vt:lpstr>Arial</vt:lpstr>
      <vt:lpstr>에티버스 간지</vt:lpstr>
      <vt:lpstr>에티버스 기본</vt:lpstr>
      <vt:lpstr>SDI사업부: 간지 및 내지</vt:lpstr>
      <vt:lpstr>OTS사업본부 간지</vt:lpstr>
      <vt:lpstr>OTS사업본부 내지</vt:lpstr>
      <vt:lpstr>PowerPoint 프레젠테이션</vt:lpstr>
      <vt:lpstr>PowerPoint 프레젠테이션</vt:lpstr>
      <vt:lpstr>VUE: 클라우드 환경 표준화</vt:lpstr>
      <vt:lpstr>PowerPoint 프레젠테이션</vt:lpstr>
      <vt:lpstr>Orbrium 기능 요약</vt:lpstr>
      <vt:lpstr>Orbrium 홈 화면 구성</vt:lpstr>
      <vt:lpstr>Orbrium 홈 화면 구성</vt:lpstr>
      <vt:lpstr>Orbrium 클라우드 자원 화면 구성</vt:lpstr>
      <vt:lpstr>Orbrium 클라우드 자원 상세 화면 구성</vt:lpstr>
      <vt:lpstr>VCF Automation 카탈로그에 따른 동적 서비스 구성</vt:lpstr>
      <vt:lpstr>표준 인증작업을 통한 권한체계 확장</vt:lpstr>
      <vt:lpstr>승인 결제 시스템 연동</vt:lpstr>
      <vt:lpstr>효율적인 작업을 위한 커뮤니케이션 채널</vt:lpstr>
      <vt:lpstr>다양한 설치 방법 제공</vt:lpstr>
      <vt:lpstr>PowerPoint 프레젠테이션</vt:lpstr>
      <vt:lpstr>판매 정책</vt:lpstr>
      <vt:lpstr>운영 유지보수 지원</vt:lpstr>
      <vt:lpstr>PowerPoint 프레젠테이션</vt:lpstr>
      <vt:lpstr>EVCS 구성에 따른 도메인 네임스페이스 설계</vt:lpstr>
      <vt:lpstr>EVCS 구성에 따른 컴퓨팅 영역 설계</vt:lpstr>
      <vt:lpstr>EVCS 구성에 따른 NSX Overlay 네트워크 준비</vt:lpstr>
      <vt:lpstr>PowerPoint 프레젠테이션</vt:lpstr>
      <vt:lpstr>브랜딩(리전) 설정</vt:lpstr>
      <vt:lpstr>로컬 관리자(admin) 권한 설정</vt:lpstr>
      <vt:lpstr>기본 사용자 그룹(ALL USERS) 권한 설정</vt:lpstr>
      <vt:lpstr>클라우드 계정 등록: vCenter</vt:lpstr>
      <vt:lpstr>클라우드 계정 등록: NSX</vt:lpstr>
      <vt:lpstr>연동 계정 등록: Aria Operations</vt:lpstr>
      <vt:lpstr>컴퓨팅 자원 확인 및 태그 정리</vt:lpstr>
      <vt:lpstr>클라우드 영역 설정: AZ1</vt:lpstr>
      <vt:lpstr>클라우드 영역 설정: AZ1</vt:lpstr>
      <vt:lpstr>네트워크 자원 확인 및 최종 설정: PRIVATE 네트워크</vt:lpstr>
      <vt:lpstr>외부 연결 IP 영역 설정: PRIVATE 네트워크</vt:lpstr>
      <vt:lpstr>네트워크 자원 확인 및 최종 설정: PUBLIC 네트워크</vt:lpstr>
      <vt:lpstr>외부 연결 IP 영역 설정: PUBLIC 네트워크</vt:lpstr>
      <vt:lpstr>네트워크 자원 확인 및 최종 설정: TRANSIT 네트워크</vt:lpstr>
      <vt:lpstr>서비스 관리망 IP 영역 설정: TRANSIT 네트워크</vt:lpstr>
      <vt:lpstr>네트워크 프로파일 설정: AZ1 PRIVATE 망</vt:lpstr>
      <vt:lpstr>네트워크 프로파일 설정: AZ1 PRIVATE 망</vt:lpstr>
      <vt:lpstr>네트워크 프로파일 설정: AZ1 PRIVATE 망</vt:lpstr>
      <vt:lpstr>네트워크 프로파일 설정: AZ1 PUBLIC 망</vt:lpstr>
      <vt:lpstr>네트워크 프로파일 설정: AZ1 PUBLIC 망</vt:lpstr>
      <vt:lpstr>네트워크 프로파일 설정: AZ1 PUBLIC 망</vt:lpstr>
      <vt:lpstr>스토리지 프로파일 설정: AZ1 VSAN</vt:lpstr>
      <vt:lpstr>플레이버 설정</vt:lpstr>
      <vt:lpstr>플레이버 설정</vt:lpstr>
      <vt:lpstr>이미지 매핑 설정</vt:lpstr>
      <vt:lpstr>PowerPoint 프레젠테이션</vt:lpstr>
      <vt:lpstr>Broadcom Value Pack 패키지 설치</vt:lpstr>
      <vt:lpstr>Install Value Pack 워크플로우 실행</vt:lpstr>
      <vt:lpstr>Install Value Pack 워크플로우 실행</vt:lpstr>
      <vt:lpstr>Install Value Pack 워크플로우 실행</vt:lpstr>
      <vt:lpstr>Endpoint 설정의 password 완성</vt:lpstr>
      <vt:lpstr>오케스트레이터 vCenter 등록 워크플로우 실행</vt:lpstr>
      <vt:lpstr>오케스트레이터 인벤토리 정보 확인</vt:lpstr>
      <vt:lpstr>어셈블러 템플릿 확인</vt:lpstr>
      <vt:lpstr>어셈블러 커스텀 리소스 확인</vt:lpstr>
      <vt:lpstr>어셈블러 리소스 액션 확인</vt:lpstr>
      <vt:lpstr>어셈블러 ABX 액션 확인</vt:lpstr>
      <vt:lpstr>어셈블러 서브스크립션 확인</vt:lpstr>
      <vt:lpstr>서비스 브로커 컨텐츠 확인</vt:lpstr>
      <vt:lpstr>서비스 브로커 프라임 프로젝트 공유정책 확인</vt:lpstr>
      <vt:lpstr>서비스망 관리망(Transit) 더미 VM 생성</vt:lpstr>
      <vt:lpstr>서비스망 관리망(Transit) 더미 VM 생성</vt:lpstr>
      <vt:lpstr>서비스망 관리망(Transit) 더미 VM 생성</vt:lpstr>
      <vt:lpstr>서비스망 관리망(Transit) 더미 VM 생성</vt:lpstr>
      <vt:lpstr>서비스망 관리망(Transit) 더미 VM 생성</vt:lpstr>
      <vt:lpstr>서비스망 관리망(Transit) 더미 VM 생성</vt:lpstr>
      <vt:lpstr>서비스망 관리망(Transit) 더미 VM 생성</vt:lpstr>
      <vt:lpstr>서비스망 관리망(Transit) 더미 VM 생성</vt:lpstr>
      <vt:lpstr>PowerPoint 프레젠테이션</vt:lpstr>
      <vt:lpstr>Orbrium 사전 요구사항</vt:lpstr>
      <vt:lpstr>Get Package Keys 워크플로우 실행</vt:lpstr>
      <vt:lpstr>Get Package Keys 워크플로우 실행</vt:lpstr>
      <vt:lpstr>Workspace One Access Client 설정</vt:lpstr>
      <vt:lpstr>Workspace One Access Client 설정</vt:lpstr>
      <vt:lpstr>Orbrium 사전 요구사항</vt:lpstr>
      <vt:lpstr>인스톨러 다운로드</vt:lpstr>
      <vt:lpstr>PowerPoint 프레젠테이션</vt:lpstr>
      <vt:lpstr>PowerPoint 프레젠테이션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Hyechurn Jang</dc:creator>
  <cp:lastModifiedBy>Hyechurn Jang</cp:lastModifiedBy>
  <cp:revision>1</cp:revision>
  <dcterms:created xsi:type="dcterms:W3CDTF">2025-03-25T04:39:47Z</dcterms:created>
  <dcterms:modified xsi:type="dcterms:W3CDTF">2025-04-16T03:58:43Z</dcterms:modified>
</cp:coreProperties>
</file>